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  <p:sldMasterId id="2147483656" r:id="rId2"/>
    <p:sldMasterId id="2147483654" r:id="rId3"/>
  </p:sldMasterIdLst>
  <p:notesMasterIdLst>
    <p:notesMasterId r:id="rId20"/>
  </p:notesMasterIdLst>
  <p:handoutMasterIdLst>
    <p:handoutMasterId r:id="rId21"/>
  </p:handoutMasterIdLst>
  <p:sldIdLst>
    <p:sldId id="271" r:id="rId4"/>
    <p:sldId id="399" r:id="rId5"/>
    <p:sldId id="390" r:id="rId6"/>
    <p:sldId id="392" r:id="rId7"/>
    <p:sldId id="394" r:id="rId8"/>
    <p:sldId id="395" r:id="rId9"/>
    <p:sldId id="397" r:id="rId10"/>
    <p:sldId id="401" r:id="rId11"/>
    <p:sldId id="405" r:id="rId12"/>
    <p:sldId id="396" r:id="rId13"/>
    <p:sldId id="406" r:id="rId14"/>
    <p:sldId id="411" r:id="rId15"/>
    <p:sldId id="407" r:id="rId16"/>
    <p:sldId id="409" r:id="rId17"/>
    <p:sldId id="410" r:id="rId18"/>
    <p:sldId id="403" r:id="rId19"/>
  </p:sldIdLst>
  <p:sldSz cx="12192000" cy="6858000"/>
  <p:notesSz cx="6858000" cy="9144000"/>
  <p:embeddedFontLst>
    <p:embeddedFont>
      <p:font typeface="Arial Unicode MS" panose="020B0604020202020204" pitchFamily="34" charset="-128"/>
      <p:regular r:id="rId22"/>
    </p:embeddedFont>
    <p:embeddedFont>
      <p:font typeface="Cordia New" panose="020B0304020202020204" pitchFamily="34" charset="-34"/>
      <p:regular r:id="rId23"/>
      <p:bold r:id="rId24"/>
      <p:italic r:id="rId25"/>
      <p:boldItalic r:id="rId26"/>
    </p:embeddedFont>
    <p:embeddedFont>
      <p:font typeface="TH SarabunPSK" panose="020B0500040200020003" pitchFamily="34" charset="-34"/>
      <p:regular r:id="rId27"/>
      <p:bold r:id="rId28"/>
      <p:italic r:id="rId29"/>
      <p:boldItalic r:id="rId30"/>
    </p:embeddedFont>
    <p:embeddedFont>
      <p:font typeface="맑은 고딕" panose="020B0503020000020004" pitchFamily="34" charset="-127"/>
      <p:regular r:id="rId31"/>
      <p:bold r:id="rId32"/>
    </p:embeddedFont>
    <p:embeddedFont>
      <p:font typeface="BoonTook Mon Ultra" panose="02010105050000000000" pitchFamily="2" charset="-34"/>
      <p:bold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923F9"/>
    <a:srgbClr val="CCFFFF"/>
    <a:srgbClr val="66CCFF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489" autoAdjust="0"/>
  </p:normalViewPr>
  <p:slideViewPr>
    <p:cSldViewPr snapToGrid="0" showGuides="1">
      <p:cViewPr varScale="1">
        <p:scale>
          <a:sx n="76" d="100"/>
          <a:sy n="76" d="100"/>
        </p:scale>
        <p:origin x="690" y="66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7D239DE-5B87-4584-A2CB-2F80BA75F8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D7D34A6-5143-421A-9256-84C76A56A7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5ABA4-C065-4865-B736-7D3D66BB7BD3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7CF214-9A81-4A9C-90A0-1279837121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D901DE-2022-4064-8E5F-F3F0F8C0EE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600F3-AEE5-4D79-B3C5-0F7FEA0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48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2901C-6145-459F-B846-B6D4D3E5D771}" type="datetimeFigureOut">
              <a:rPr lang="th-TH" smtClean="0"/>
              <a:t>02/01/67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7E74E-A683-4586-A6D7-3A145A9CE7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199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altLang="ko-KR" sz="1800" b="0" dirty="0">
                <a:latin typeface="TH SarabunPSK" panose="020B0500040200020003" pitchFamily="34" charset="-34"/>
                <a:ea typeface="BoonTook Mon Ultra" panose="02010105050000000000" pitchFamily="2" charset="-34"/>
                <a:cs typeface="TH SarabunPSK" panose="020B0500040200020003" pitchFamily="34" charset="-34"/>
              </a:rPr>
              <a:t>โปรแกรมตรวจสอบข้อมูล การเรียกเก็บกองทุน </a:t>
            </a:r>
            <a:r>
              <a:rPr lang="th-TH" b="0" dirty="0"/>
              <a:t>โดย </a:t>
            </a:r>
            <a:r>
              <a:rPr lang="th-TH" altLang="ko-KR" sz="1800" b="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และทีมงานพัฒนาระบบข้อมูล </a:t>
            </a:r>
            <a:r>
              <a:rPr lang="en-US" altLang="ko-KR" sz="1800" b="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Center </a:t>
            </a:r>
            <a:r>
              <a:rPr lang="en-US" altLang="ko-KR" sz="1800" b="0" dirty="0" err="1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Healthscript</a:t>
            </a:r>
            <a:r>
              <a:rPr lang="en-US" altLang="ko-KR" sz="1800" b="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1800" b="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จังหวัดจันทบุรี</a:t>
            </a:r>
            <a:endParaRPr lang="th-TH" b="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E74E-A683-4586-A6D7-3A145A9CE78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4076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การติดตามและสรุปข้อมูลการเรียกเก็บข้าราชการรายโรงพยาบาล</a:t>
            </a:r>
            <a:endParaRPr lang="en-US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/>
              <a:t>สามารถเปรียบเทียบกันได้ รพ.แหลมสิงห์ มีจำนวนประมาณ 17</a:t>
            </a:r>
            <a:r>
              <a:rPr lang="en-US" dirty="0"/>
              <a:t>,000 visit </a:t>
            </a:r>
            <a:r>
              <a:rPr lang="th-TH" dirty="0"/>
              <a:t>ได้รับจัดสรรรวมประมาณ 14 ล้านบาท มากที่สุดในจังหวัด </a:t>
            </a:r>
          </a:p>
          <a:p>
            <a:r>
              <a:rPr lang="th-TH" dirty="0"/>
              <a:t>ซึ่งบาง รพ มีมากกว่า 30</a:t>
            </a:r>
            <a:r>
              <a:rPr lang="en-US" dirty="0"/>
              <a:t>,000 visit </a:t>
            </a:r>
            <a:r>
              <a:rPr lang="th-TH" dirty="0"/>
              <a:t>แต่ได้รับการจัดสรรน้อยกว่า ก็ต้องมาดูต่อว่าขาดส่วนใดไป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7E74E-A683-4586-A6D7-3A145A9CE78A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8932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มุ่งสู่ศูนย์จัดเก็บรายได้คุณภาพ</a:t>
            </a:r>
            <a:endParaRPr lang="en-US" sz="18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0" dirty="0"/>
              <a:t>ขั้นที่ 1 </a:t>
            </a:r>
            <a:r>
              <a:rPr lang="th-TH" altLang="ko-KR" b="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การกำหนดค่าใช้จ่ายแยกตามสิทธิ์ใน </a:t>
            </a:r>
            <a:r>
              <a:rPr lang="en-US" altLang="ko-KR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HOSxP</a:t>
            </a:r>
            <a:r>
              <a:rPr lang="en-US" altLang="ko-KR" b="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b="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อย่างถูกต้อง</a:t>
            </a:r>
            <a:endParaRPr lang="en-US" altLang="ko-KR" b="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0" dirty="0"/>
              <a:t>ขั้นที่ 2 </a:t>
            </a:r>
            <a:r>
              <a:rPr lang="th-TH" altLang="ko-KR" b="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การอัพเดทรายการ การผูกค่าใช้จ่าย เพื่อเรียกเก็บกองทุนได้อย่างถูกต้อง ตรงราคา</a:t>
            </a:r>
            <a:endParaRPr lang="th-TH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0" dirty="0"/>
              <a:t>ขั้นที่ 3 </a:t>
            </a:r>
            <a:r>
              <a:rPr lang="th-TH" altLang="ko-KR" b="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การจัดการข้อมูลการเรียกเก็บการตรวจสอบ การวางแผนการทำงาน ได้ครบถ้วน ถูกต้อง ทันเวลา ตอนนี้เราอยู่ระดับประมาณนี้ แต่ต้องมาคอยปรับปรุงขั้นที่ 1-2 อย่างสม่ำเสมอ เพื่อมุ่งสู่</a:t>
            </a:r>
            <a:endParaRPr lang="th-TH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0" dirty="0"/>
              <a:t>ขั้นที่ 4 </a:t>
            </a:r>
            <a:r>
              <a:rPr lang="th-TH" altLang="ko-KR" b="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พัฒนาระบบเป็นศูนย์การจัดเก็บรายได้คุณภาพต่อไป</a:t>
            </a:r>
            <a:endParaRPr lang="en-US" altLang="ko-KR" b="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7E74E-A683-4586-A6D7-3A145A9CE78A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337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0" dirty="0"/>
              <a:t>โดยมี</a:t>
            </a: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endParaRPr lang="th-TH" sz="1800" b="0" dirty="0">
              <a:latin typeface="+mn-lt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0" dirty="0">
                <a:latin typeface="+mn-lt"/>
                <a:cs typeface="+mn-cs"/>
              </a:rPr>
              <a:t>ข้อที่ 1. </a:t>
            </a:r>
            <a:r>
              <a:rPr lang="th-TH" altLang="ko-KR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ข้อมูลการเรียกเก็บถูกต้อง ครบถ้วน ทันเวลา</a:t>
            </a:r>
            <a:r>
              <a:rPr lang="th-TH" altLang="ko-KR" sz="18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ค้นหา ตรวจสอบ ระบุข้อผิดพลาด สร้างมาตรฐานในการจัดการข้อมูล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ข้อที่ 2 </a:t>
            </a:r>
            <a:r>
              <a:rPr lang="th-TH" altLang="ko-KR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การติดตามและการสรุปผลการจัดเก็บรายได้เป็นปัจจุบัน ตรวจสอบได้</a:t>
            </a:r>
            <a:endParaRPr lang="en-US" altLang="ko-KR" sz="1800" b="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ข้อที่ 3 พัฒนามุ่งสู่ศูนย์จัดเก็บรายได้คุณภาพ สามารถประเมินแนวโน้ม วางแผน บริหารจัดการกองทุนได้อย่างมีประสิทธิภาพ</a:t>
            </a:r>
            <a:endParaRPr lang="en-US" altLang="ko-KR" sz="1800" b="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E74E-A683-4586-A6D7-3A145A9CE78A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1395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การตอบรับข้อมูลการเรียกเก็บ 5 กองทุน ประกอบด้วย</a:t>
            </a:r>
            <a:r>
              <a:rPr lang="th-TH" sz="1800" b="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- ข้อมูลตอบกลับการเรียกเก็บ หรือ </a:t>
            </a:r>
            <a:r>
              <a:rPr lang="en-US" altLang="ko-KR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REP</a:t>
            </a:r>
            <a:r>
              <a:rPr lang="en-US" altLang="ko-KR" sz="18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lang="th-TH" altLang="ko-KR" sz="1800" b="0" baseline="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สำหรับตรวจสอบว่าได้มีการเรียกเก็บกองทุน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1800" b="0" baseline="0" dirty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</a:t>
            </a:r>
            <a:r>
              <a:rPr lang="th-TH" altLang="ko-KR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ข้อมูลตอบกลับอนุมัติจัดสรรเงิน หรือ</a:t>
            </a:r>
            <a:r>
              <a:rPr lang="th-TH" altLang="ko-KR" sz="18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lang="en-US" altLang="ko-KR" sz="18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Statement </a:t>
            </a:r>
            <a:r>
              <a:rPr lang="th-TH" altLang="ko-KR" sz="18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สำหรับตรวจสอบการได้รับการจัดสรรเงิน</a:t>
            </a:r>
            <a:endParaRPr lang="en-US" sz="18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E74E-A683-4586-A6D7-3A145A9CE78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6532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การจัดการข้อมูลการเรียกเก็บ</a:t>
            </a:r>
            <a:endParaRPr lang="th-TH" sz="1800" b="0" dirty="0">
              <a:latin typeface="+mn-lt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0" baseline="0" dirty="0">
                <a:latin typeface="+mn-lt"/>
                <a:cs typeface="+mn-cs"/>
              </a:rPr>
              <a:t>-โดย</a:t>
            </a:r>
            <a:r>
              <a:rPr lang="th-TH" sz="1800" b="0" dirty="0">
                <a:latin typeface="+mn-lt"/>
                <a:cs typeface="+mn-cs"/>
              </a:rPr>
              <a:t>การบันทึก</a:t>
            </a:r>
            <a:r>
              <a:rPr lang="th-TH" sz="1800" b="0" baseline="0" dirty="0">
                <a:latin typeface="+mn-lt"/>
                <a:cs typeface="+mn-cs"/>
              </a:rPr>
              <a:t> แก้ไข ในโปรแกรม </a:t>
            </a:r>
            <a:r>
              <a:rPr lang="en-US" sz="1800" b="0" baseline="0" dirty="0" err="1">
                <a:latin typeface="+mn-lt"/>
                <a:cs typeface="+mn-cs"/>
              </a:rPr>
              <a:t>hosxp</a:t>
            </a:r>
            <a:r>
              <a:rPr lang="en-US" sz="1800" b="0" baseline="0" dirty="0">
                <a:latin typeface="+mn-lt"/>
                <a:cs typeface="+mn-cs"/>
              </a:rPr>
              <a:t> </a:t>
            </a:r>
            <a:r>
              <a:rPr lang="th-TH" sz="1800" b="0" baseline="0" dirty="0">
                <a:latin typeface="+mn-lt"/>
                <a:cs typeface="+mn-cs"/>
              </a:rPr>
              <a:t>รวมถึงการกำหนดสิทธิ์ กำหนดราคา และการผูกรายการเรียกเก็บ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-จากนั้นจึงใช้โปรแกรม </a:t>
            </a:r>
            <a:r>
              <a:rPr lang="en-US" sz="1800" b="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Rcm</a:t>
            </a:r>
            <a:r>
              <a:rPr lang="en-US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ในการตรวจสอบ ส่งออกข้อมูลเรียกเก็บ</a:t>
            </a:r>
            <a:r>
              <a:rPr lang="th-TH" sz="1800" b="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และนำเข้าข้อมูลตอบกลับทั้ง 2 แบบ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-เมื่อนำเข้าข้อมูลตอบกลับแล้ว ระบบ </a:t>
            </a:r>
            <a:r>
              <a:rPr lang="en-US" sz="1800" b="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Health Script </a:t>
            </a:r>
            <a:r>
              <a:rPr lang="th-TH" sz="1800" b="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จะทำการประมวลผลรวมเป็นศูนย์ข้อมูลทุกวัน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-เพื่อติดตาม สรุปผลในระบบ </a:t>
            </a:r>
            <a:r>
              <a:rPr lang="en-US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CIA </a:t>
            </a: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ให้ข้อมูลถูกต้อง</a:t>
            </a:r>
            <a:r>
              <a:rPr lang="th-TH" sz="1800" b="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ครบถ้วน ทันเวลา พัฒนาเป็นศูนย์จัดเก็บรายได้คุณภาพ</a:t>
            </a:r>
            <a:endParaRPr lang="en-US" sz="18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E74E-A683-4586-A6D7-3A145A9CE78A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399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0" dirty="0"/>
              <a:t>ตัวอย่างการ</a:t>
            </a: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สรุปข้อมูลการเรียกเก็บ ปี 2566 โดยทั้งจังหวัดการเรียกเก็บข้าราชการรวมประมาณ 74 ล้านบาท และ </a:t>
            </a:r>
            <a:r>
              <a:rPr lang="en-US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</a:t>
            </a: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ประมาณ 133 ล้านบาท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-สามารถเข้าใช้งานผ่าน </a:t>
            </a:r>
            <a:r>
              <a:rPr lang="en-US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QR Code </a:t>
            </a: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นี้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หรือเข้าที่เว็บ</a:t>
            </a:r>
            <a:r>
              <a:rPr lang="th-TH" sz="1800" b="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0" baseline="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1800" b="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รายการเมนูด้านขวา ศูนย์ข้อมูลการให้บริการกองทุนหลักประกัน และคล</a:t>
            </a:r>
            <a:r>
              <a:rPr lang="th-TH" sz="1800" b="0" baseline="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ิ๊ก</a:t>
            </a:r>
            <a:r>
              <a:rPr lang="th-TH" sz="1800" b="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ที่เมนูการตรวจสอบข้อมูลการเคลม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ระบบในตอนนี้จัดทำมาเพื่อช่วยเจ้าหน้าที่ในการเรียกเก็บนะครับ เพื่อให้ข้อมูลต่างๆมีความสมบูรณ์ จากนั้นเราจะทำ </a:t>
            </a:r>
            <a:r>
              <a:rPr lang="en-US" sz="1800" b="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dash board </a:t>
            </a:r>
            <a:r>
              <a:rPr lang="th-TH" sz="1800" b="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ในรูปแบบผู้บริหารต่อไปครับ</a:t>
            </a:r>
            <a:endParaRPr lang="en-US" sz="18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E74E-A683-4586-A6D7-3A145A9CE78A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18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0" dirty="0"/>
              <a:t>ประเด็นที่</a:t>
            </a:r>
            <a:r>
              <a:rPr lang="th-TH" b="0" baseline="0" dirty="0"/>
              <a:t> 1 หน้า </a:t>
            </a: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สรุปข้อมูลข้าราชการแยกรายโรงพยาบาล ประกอบด้วย</a:t>
            </a:r>
          </a:p>
          <a:p>
            <a:pPr marL="0" indent="0">
              <a:buFontTx/>
              <a:buNone/>
            </a:pPr>
            <a:r>
              <a:rPr lang="th-TH" sz="1800" b="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ข้อมูลจัดสรรครบ และจัดสรรบางส่วน เป็นส่วนที่ได้รับการจัดสรรมาเรียบร้อยแล้ว</a:t>
            </a:r>
          </a:p>
          <a:p>
            <a:pPr marL="0" indent="0">
              <a:buFontTx/>
              <a:buNone/>
            </a:pPr>
            <a:r>
              <a:rPr lang="th-TH" sz="1800" b="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ข้อมูลไม่ได้รับการจัดสรร เกิดจากการผิดเงื่อนไขการเรียกเก็บ </a:t>
            </a:r>
          </a:p>
          <a:p>
            <a:pPr marL="0" indent="0">
              <a:buFontTx/>
              <a:buNone/>
            </a:pPr>
            <a:r>
              <a:rPr lang="th-TH" sz="1800" b="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ข้อมูลรอจัดสรร เป็นข้อมูลที่ได้เรียกเก็บไปแล้ว รอจัดสรรเป็นสถานะใดสถานะหนึ่งด้านบนนะครับ</a:t>
            </a:r>
          </a:p>
          <a:p>
            <a:pPr marL="0" indent="0">
              <a:buFontTx/>
              <a:buNone/>
            </a:pPr>
            <a:r>
              <a:rPr lang="th-TH" sz="1800" b="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ส่วนที่เราสนใจเป็นอันดับแรก จะเป็นส่วนที่รอเรียกเก็บ เพราะหมายถึงยังไม่ได้ทำการนำไปเรียกเก็บใดๆเลย</a:t>
            </a:r>
          </a:p>
          <a:p>
            <a:pPr marL="0" indent="0">
              <a:buFontTx/>
              <a:buNone/>
            </a:pPr>
            <a:r>
              <a:rPr lang="th-TH" sz="1800" b="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จากตัวอย่าง 15 ราย ที่ยังไม่ได้ทำการเรียกเก็บ สามารถคล</a:t>
            </a:r>
            <a:r>
              <a:rPr lang="th-TH" sz="1800" b="0" baseline="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ิ๊ก</a:t>
            </a:r>
            <a:r>
              <a:rPr lang="th-TH" sz="1800" b="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ดูรายการ แล้วนำไปทำการเรียกเก็บ เพื่อแก้ปัญหาเรื่องความครบถ้วนในการเรียกเก็บ</a:t>
            </a:r>
          </a:p>
          <a:p>
            <a:pPr marL="0" indent="0">
              <a:buFontTx/>
              <a:buNone/>
            </a:pPr>
            <a:endParaRPr lang="th-TH" b="0" baseline="0" dirty="0"/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E74E-A683-4586-A6D7-3A145A9CE78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4501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ประเด็นที่ 2 การตรวจสอบข้อมูลการผูกค่าใช้จ่าย</a:t>
            </a:r>
            <a:endParaRPr lang="en-US" sz="18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Tx/>
              <a:buNone/>
            </a:pPr>
            <a:r>
              <a:rPr lang="th-TH" dirty="0"/>
              <a:t>- โดยมีรหัสการเรียกเก็บ </a:t>
            </a:r>
          </a:p>
          <a:p>
            <a:pPr marL="0" indent="0">
              <a:buFontTx/>
              <a:buNone/>
            </a:pPr>
            <a:r>
              <a:rPr lang="th-TH" dirty="0"/>
              <a:t>- และราคากลาง</a:t>
            </a:r>
          </a:p>
          <a:p>
            <a:pPr marL="0" indent="0">
              <a:buFontTx/>
              <a:buNone/>
            </a:pPr>
            <a:r>
              <a:rPr lang="th-TH" dirty="0"/>
              <a:t>- และการกำหนดราคาใน </a:t>
            </a:r>
            <a:r>
              <a:rPr lang="en-US" dirty="0" err="1"/>
              <a:t>HOSxP</a:t>
            </a:r>
            <a:r>
              <a:rPr lang="en-US" dirty="0"/>
              <a:t> </a:t>
            </a:r>
            <a:r>
              <a:rPr lang="th-TH" dirty="0"/>
              <a:t>รายงานนี้จะแสดงรายการที่กำหนดราคา ที่ไม่ตรงกับราคากลาง ซึ่งเป็นอีก 1 สาเหตุที่ทำให้เรียกเก็บได้เต็มเม็ดเต็มหน่วย</a:t>
            </a:r>
          </a:p>
          <a:p>
            <a:pPr marL="0" indent="0">
              <a:buFontTx/>
              <a:buNone/>
            </a:pPr>
            <a:r>
              <a:rPr lang="th-TH" dirty="0"/>
              <a:t>- อีกทั้งการผูกรายการที่ไม่ถูกต้อง ค่าฝังยาคุม ไปผูกกับ พลาสติกบังคับเชิงกรานเด็ก และค่าฝังยาคุมมีราคา 2</a:t>
            </a:r>
            <a:r>
              <a:rPr lang="en-US" dirty="0"/>
              <a:t>,</a:t>
            </a:r>
            <a:r>
              <a:rPr lang="th-TH" dirty="0"/>
              <a:t>500 บาท</a:t>
            </a:r>
          </a:p>
          <a:p>
            <a:pPr marL="0" indent="0">
              <a:buFontTx/>
              <a:buNone/>
            </a:pPr>
            <a:r>
              <a:rPr lang="th-TH" dirty="0"/>
              <a:t>รายงานนี้</a:t>
            </a: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เพื่อแก้ปัญหาเรื่อง</a:t>
            </a:r>
            <a:r>
              <a:rPr lang="th-TH" altLang="ko-KR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ความถูกต้องของรายการ และอัตราการเรียกเก็บของแต่ละกองทุน</a:t>
            </a:r>
            <a:endParaRPr lang="th-TH" b="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7E74E-A683-4586-A6D7-3A145A9CE78A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6123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ประเด็นที่ 3 การตรวจสอบข้อมูลที่ไม่ได้รับการจัดสรรเงิน</a:t>
            </a:r>
            <a:endParaRPr lang="en-US" sz="18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Tx/>
              <a:buNone/>
            </a:pPr>
            <a:r>
              <a:rPr lang="th-TH" dirty="0"/>
              <a:t>- ข้อมูลที่ติด </a:t>
            </a:r>
            <a:r>
              <a:rPr lang="en-US" dirty="0"/>
              <a:t>error </a:t>
            </a:r>
            <a:r>
              <a:rPr lang="th-TH" dirty="0"/>
              <a:t>เช่น ไม่มีเลข </a:t>
            </a:r>
            <a:r>
              <a:rPr lang="en-US" dirty="0" err="1"/>
              <a:t>Appove</a:t>
            </a:r>
            <a:r>
              <a:rPr lang="en-US" dirty="0"/>
              <a:t> , </a:t>
            </a:r>
            <a:r>
              <a:rPr lang="th-TH" dirty="0"/>
              <a:t>ไม่ระบุสาเหตุในการจ่ายยานอกบัญชี หรือการเบิกกลุ่มค่าใช้จ่ายที่ห้ามซ้ำรายการภายในวันเดียวกัน</a:t>
            </a:r>
          </a:p>
          <a:p>
            <a:pPr marL="0" indent="0">
              <a:buFontTx/>
              <a:buNone/>
            </a:pPr>
            <a:r>
              <a:rPr lang="th-TH" dirty="0"/>
              <a:t>เพื่อวางแผนแก้ไข </a:t>
            </a: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และป้องกันการเกิดความผิดพลาดซ้ำ</a:t>
            </a:r>
            <a:endParaRPr lang="th-TH" b="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7E74E-A683-4586-A6D7-3A145A9CE78A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140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ประเด็นที่ 4 การตรวจสอบข้อมูลที่ได้รับการจัดสรรเงินบางส่วน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ค่าใช้จ่ายที่เกิดขึ้นใน </a:t>
            </a:r>
            <a:r>
              <a:rPr lang="en-US" sz="1800" b="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hosxp</a:t>
            </a:r>
            <a:r>
              <a:rPr lang="en-US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2,</a:t>
            </a: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900 บาท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เจ้าหน้าที่ทำการบันทึกเรียกเก็บ 2</a:t>
            </a:r>
            <a:r>
              <a:rPr lang="en-US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,750 </a:t>
            </a: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 ซึ่งหายไปแล้ว 150 บาท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และเมื่อได้รับการจัดสรรจริงได้ 2</a:t>
            </a:r>
            <a:r>
              <a:rPr lang="en-US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349 บาท หายไปยิ่งกว่าเดิม เกิดจากอะไร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- 2 รายการนี้มีเลขรหัสเบิก สามารถเบิกได้ ซึ่งไม่เกี่ยวกับเงินที่หายไป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แต่เกิดจากส่วนต่างของราคาเหล่านี้ โดย สีเขียวหมายถึงการตั้งต่ำกว่าราคากลาง แทนที่จะได้มาอีก 10 บาท สีแดงหมายถึงการตั้งสูงกว่าราคากลาง ทำให้ทางบัญชีคิดว่าได้ แต่จริงๆแล้วไม่ได้ เป็นการขาดทุนทางบัญชี</a:t>
            </a:r>
            <a:endParaRPr lang="en-US" sz="18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Tx/>
              <a:buNone/>
            </a:pPr>
            <a:r>
              <a:rPr lang="th-TH" dirty="0"/>
              <a:t>- ดังนั้นเงินที่ได้รับจัดสรรเกิดจาก ราคาที่เรียกเก็บ หักจากส่วนต่างราคา นั่นเอง</a:t>
            </a:r>
          </a:p>
          <a:p>
            <a:pPr marL="0" indent="0">
              <a:buFontTx/>
              <a:buNone/>
            </a:pPr>
            <a:r>
              <a:rPr lang="th-TH" dirty="0"/>
              <a:t>- อีกทั้งความเข้าใจผิดในการบันทึก โดย รายการนี้เป็นการเรียกเก็บค่ารถรี</a:t>
            </a:r>
            <a:r>
              <a:rPr lang="th-TH" dirty="0" err="1"/>
              <a:t>เฟ</a:t>
            </a:r>
            <a:r>
              <a:rPr lang="th-TH" dirty="0"/>
              <a:t>อร์ส่วนเกินไป-กลับ 50 กม. ซึ่งคิด กม. ละ 4 บาท ซึ่งจำนวนตรงนี้คือ ระยะทางส่วนเกินไป-กลับ เป็น กม.นะครับ </a:t>
            </a:r>
          </a:p>
          <a:p>
            <a:pPr marL="0" indent="0">
              <a:buFontTx/>
              <a:buNone/>
            </a:pPr>
            <a:r>
              <a:rPr lang="th-TH" dirty="0"/>
              <a:t>การตรวจสอบทั้งหมดนี้</a:t>
            </a:r>
            <a:r>
              <a:rPr lang="th-TH" sz="18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เพื่อการวางแผนจัดการข้อมูลได้อย่างถูกต้อง เป็นระบบ</a:t>
            </a:r>
            <a:endParaRPr lang="th-TH" b="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7E74E-A683-4586-A6D7-3A145A9CE78A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78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40000">
              <a:schemeClr val="accent2"/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552" y="339509"/>
            <a:ext cx="87551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F45677C-8125-4A3E-BB35-BAD773DF67E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304581C-447C-41D2-AB77-0A55193F4D64}"/>
              </a:ext>
            </a:extLst>
          </p:cNvPr>
          <p:cNvGrpSpPr/>
          <p:nvPr userDrawn="1"/>
        </p:nvGrpSpPr>
        <p:grpSpPr>
          <a:xfrm>
            <a:off x="52534" y="5315741"/>
            <a:ext cx="1345500" cy="1533206"/>
            <a:chOff x="35636" y="1136215"/>
            <a:chExt cx="2624846" cy="29910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455351EA-759A-40CD-B878-CEACA9020F32}"/>
                </a:ext>
              </a:extLst>
            </p:cNvPr>
            <p:cNvSpPr/>
            <p:nvPr/>
          </p:nvSpPr>
          <p:spPr>
            <a:xfrm>
              <a:off x="1134977" y="1170148"/>
              <a:ext cx="1525505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EA3E210-B1ED-40DF-9B3E-1EC217936C85}"/>
                </a:ext>
              </a:extLst>
            </p:cNvPr>
            <p:cNvSpPr/>
            <p:nvPr/>
          </p:nvSpPr>
          <p:spPr>
            <a:xfrm>
              <a:off x="35636" y="1136215"/>
              <a:ext cx="1113712" cy="2991028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F767EA1-DCB1-4019-85DD-A7022071EBC2}"/>
              </a:ext>
            </a:extLst>
          </p:cNvPr>
          <p:cNvGrpSpPr/>
          <p:nvPr userDrawn="1"/>
        </p:nvGrpSpPr>
        <p:grpSpPr>
          <a:xfrm>
            <a:off x="719764" y="5726143"/>
            <a:ext cx="973739" cy="1122804"/>
            <a:chOff x="276796" y="1136215"/>
            <a:chExt cx="2593938" cy="299102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86A14DB-06E7-49B9-A5D4-524A47846991}"/>
                </a:ext>
              </a:extLst>
            </p:cNvPr>
            <p:cNvSpPr/>
            <p:nvPr/>
          </p:nvSpPr>
          <p:spPr>
            <a:xfrm>
              <a:off x="1345231" y="1170148"/>
              <a:ext cx="1525503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4307D085-B667-4D37-A930-54AE1C03F6E4}"/>
                </a:ext>
              </a:extLst>
            </p:cNvPr>
            <p:cNvSpPr/>
            <p:nvPr/>
          </p:nvSpPr>
          <p:spPr>
            <a:xfrm>
              <a:off x="276796" y="1136215"/>
              <a:ext cx="1113713" cy="2991029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553A449B-1E16-427E-AA1F-1761A105A61E}"/>
              </a:ext>
            </a:extLst>
          </p:cNvPr>
          <p:cNvSpPr/>
          <p:nvPr userDrawn="1"/>
        </p:nvSpPr>
        <p:spPr>
          <a:xfrm>
            <a:off x="2825392" y="0"/>
            <a:ext cx="9366607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A3D05169-BAAB-49AE-B6AB-F6EDA5219658}"/>
              </a:ext>
            </a:extLst>
          </p:cNvPr>
          <p:cNvGrpSpPr/>
          <p:nvPr userDrawn="1"/>
        </p:nvGrpSpPr>
        <p:grpSpPr>
          <a:xfrm>
            <a:off x="816240" y="3199974"/>
            <a:ext cx="1505538" cy="2566050"/>
            <a:chOff x="11521621" y="1903133"/>
            <a:chExt cx="2494544" cy="425172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A662FEF3-1917-4118-A53E-3734B721FD74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EE2EF4D9-4CF5-400C-A9F0-AD7A0BD54A78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28497920-E136-42D7-9412-1BD60605931D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xmlns="" id="{98BF5F43-E851-4EF1-BD30-1A3EA3DBFB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xmlns="" id="{239A8E24-3262-47F3-8EE2-A371E7B0B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xmlns="" id="{3131A34C-91F3-4276-90E0-38EA36726C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xmlns="" id="{45293FBB-84BA-42C0-8D04-E7711A61D918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xmlns="" id="{D71E92F0-854E-4348-B522-E514A01DE665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xmlns="" id="{77B26116-3BCE-40E9-AE21-3B3AD12ABC4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xmlns="" id="{73A68979-BA70-4ED6-B4C8-3947E4DA45E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xmlns="" id="{63EC72E7-6A91-4B49-BE33-260E67D5884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xmlns="" id="{33C767EF-BC74-470D-9DE9-80F9E1EBE8B6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xmlns="" id="{7ABAA443-D4A2-4AD3-86E3-A9A56ADD1B2F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xmlns="" id="{985EE30F-3169-41D8-AB7E-5DD444E5D5CF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xmlns="" id="{55D40BAD-C198-4806-9C94-D174ECA8118B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xmlns="" id="{A7BB54F3-47F4-425D-83D1-DEFB6DF87CA2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xmlns="" id="{0AF18DC6-16E1-4799-BB5C-0F3A0C7FA28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xmlns="" id="{342C8FA0-A3B0-4165-BF81-245EB245A084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xmlns="" id="{334060C5-27F3-4421-A304-B193F9BD339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xmlns="" id="{5E3F14CE-CF61-4B63-BE02-EF710F602842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xmlns="" id="{C7850172-E89B-4A0E-B003-8BAE9D3F7D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xmlns="" id="{A6584978-73D4-47EC-9C82-C6A2A24E2F9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xmlns="" id="{77846F57-FC7C-4A6D-A2AD-E0934F6F23DA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xmlns="" id="{D113772A-09F4-4D1C-82EE-59CB5A04CCF4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xmlns="" id="{EE130360-94EB-47DA-9B20-9425A2D818C4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xmlns="" id="{54F71D42-7D98-4D72-8ABF-C7257DE6F785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xmlns="" id="{AD847D27-5E4A-4825-9586-C0C8432BE2B8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xmlns="" id="{FBC8F3F7-E7EA-4E0C-82B1-9EB91449D661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xmlns="" id="{75F4C58D-06F2-4C1A-9546-C42BED8D3EDF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xmlns="" id="{9A7E2375-9395-4B49-ABD1-CCE9CD9DDE09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xmlns="" id="{1454EABB-6CD6-439A-B02B-6EDF30909757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xmlns="" id="{52093950-B461-4544-9D34-057C941B61C5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xmlns="" id="{966E3A86-B11A-4D7D-899D-2BB3579B0565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xmlns="" id="{B375DDF1-AA9E-43A0-A8DA-412ADFA996C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xmlns="" id="{6262C62E-87B3-4A38-8215-10B0952EB444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xmlns="" id="{F9FE7BDD-9751-4BFE-99BE-5AC754AED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78B20492-39E5-40A7-ACED-B12C9199C0A3}"/>
              </a:ext>
            </a:extLst>
          </p:cNvPr>
          <p:cNvGrpSpPr/>
          <p:nvPr userDrawn="1"/>
        </p:nvGrpSpPr>
        <p:grpSpPr>
          <a:xfrm>
            <a:off x="2049853" y="5455304"/>
            <a:ext cx="505821" cy="1063939"/>
            <a:chOff x="3554538" y="3240653"/>
            <a:chExt cx="1265482" cy="2661804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C36F2E2E-EA5D-4C3D-A928-33B5386577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42982" y="4338372"/>
              <a:ext cx="141951" cy="6566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1D5C2ACA-1653-450B-AA0F-0BB97F26E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73FA41FE-CF42-45C1-9BF0-04306DF68D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1842" y="4275416"/>
              <a:ext cx="0" cy="71249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xmlns="" id="{39566CF3-AE60-4521-8EAB-A6F38C25F04A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C8C09D40-DCAB-4029-88E4-6AC240FEFF8E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42426633-1393-44E2-AA45-46F863414611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F2B015FA-498B-47F6-B132-04F6C1EDCF62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36E07A82-657F-4FF7-88AF-B93A968F7965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B9BBFEF9-D843-49F1-9382-AF2855685F57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xmlns="" id="{B5A53FDC-4435-4C8F-900E-227254CAB58C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FF814D90-0C97-4607-AAC2-601330052B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xmlns="" id="{5CDC986E-5166-4168-A33F-9175302338EE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xmlns="" id="{736A043A-9882-426C-B69E-39C5C2F39485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xmlns="" id="{9B57B04E-7E1C-41AF-8909-ACCAE3209E4B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xmlns="" id="{7D4AEE08-715B-4FC1-9775-92666F4B3616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xmlns="" id="{FCD750D4-4BDF-4312-B443-7EA98BBF00A1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xmlns="" id="{DCEEE83C-0E65-4A03-8C83-3979F03318D8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xmlns="" id="{5B47C86B-F4FF-4993-9645-5F42218A748E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xmlns="" id="{F639E5E1-FF36-4933-A42A-22242275B7FF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xmlns="" id="{AF475549-82D3-43D8-A2A1-63D1164F97F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xmlns="" id="{2F4E196A-74CD-4206-A5DE-2AD96F4565D4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EBD71692-1EB8-46F8-A5CA-39F79B85B6F4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xmlns="" id="{0F30D081-E47B-4D97-90D7-82171E2A220B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xmlns="" id="{CB864674-7548-4BA5-B680-15D239DEA13D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xmlns="" id="{90FA0BA3-B5F1-4AB1-8120-BAD46A7B2B13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7688CEA0-5AFE-47D7-84ED-8C37C15B6D7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689940E3-41B4-407C-A403-D52373191327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6455E06B-1F39-4435-A88E-49A0BEE4344E}"/>
              </a:ext>
            </a:extLst>
          </p:cNvPr>
          <p:cNvGrpSpPr/>
          <p:nvPr userDrawn="1"/>
        </p:nvGrpSpPr>
        <p:grpSpPr>
          <a:xfrm>
            <a:off x="835670" y="4613596"/>
            <a:ext cx="432480" cy="909674"/>
            <a:chOff x="3554538" y="3240653"/>
            <a:chExt cx="1265482" cy="2661804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85E4F8CF-89FD-4BEC-9A6B-746AC0CFA7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0920" y="4338371"/>
              <a:ext cx="141951" cy="65663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16E3B0A3-9898-4F02-8B45-6F8FC64036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6DFF3308-04DB-4E73-8358-096F74C45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9779" y="4275415"/>
              <a:ext cx="0" cy="71249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xmlns="" id="{346BC297-A507-4854-B0C2-20FBF761D2B3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233BF2A0-2247-4157-B685-518331BDE6CB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D7ADAAD4-B6D4-4BF7-A974-DAB39978061A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7B491406-69C2-44DB-A5CD-88D8D1BEF0CF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73F74B2A-3CC0-4FB6-9B7E-2720B932037C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xmlns="" id="{61A2B3D3-0BBA-407F-AE8C-CE2700182DA1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xmlns="" id="{DD14744D-0284-4519-A44A-80CAFA613277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xmlns="" id="{8B7D02ED-1A26-4E8B-8912-6DDD6822FD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xmlns="" id="{8E8DB34B-B88D-4347-B321-7D8FAF44FA1B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xmlns="" id="{7872BA3E-8AD2-4FD0-99B8-768D5AE20E0D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xmlns="" id="{943D25C2-FE71-4163-9186-5BD8047B96F7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xmlns="" id="{16E10B06-9365-4B69-A9B2-58D853DD4805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xmlns="" id="{8D2508CC-9580-4CDC-B945-0527D9CD8BCF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xmlns="" id="{9A6B4527-6C1D-4E70-B70D-060BB6FDCE5C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xmlns="" id="{BBF6ECC9-4158-4E48-87FB-675A6F827C3F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xmlns="" id="{EF0C6BF0-8D21-43BB-A8C3-ADC1E2594500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xmlns="" id="{5D793B9B-6AC8-4549-9ADB-1E3DF2E2FC4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xmlns="" id="{4CEC876C-6B44-4AFA-B48D-6DFA5BCE9067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D272DC14-6DAF-4A56-A5A6-221189C61401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xmlns="" id="{7901E2D7-C583-4CE2-8F51-5C524CC1CAA9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xmlns="" id="{E6067227-37CF-4C14-B006-6E00ABFD280C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xmlns="" id="{BE5BB590-239F-4213-8DC4-103945DFEB36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xmlns="" id="{C7137044-11D7-4101-800A-6BE9664CBF2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xmlns="" id="{4346DB45-5CD6-4EEB-AC2C-D34E208FF9E5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5583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01399AE7-7580-4588-9A58-718AB6B280AE}"/>
              </a:ext>
            </a:extLst>
          </p:cNvPr>
          <p:cNvSpPr/>
          <p:nvPr userDrawn="1"/>
        </p:nvSpPr>
        <p:spPr>
          <a:xfrm>
            <a:off x="342132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7BB1D285-297C-40A8-BBFC-EB5A74F5BA1A}"/>
              </a:ext>
            </a:extLst>
          </p:cNvPr>
          <p:cNvSpPr/>
          <p:nvPr userDrawn="1"/>
        </p:nvSpPr>
        <p:spPr>
          <a:xfrm>
            <a:off x="624500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8553E31C-BA12-49BE-A5AF-1A7FC60C7778}"/>
              </a:ext>
            </a:extLst>
          </p:cNvPr>
          <p:cNvSpPr/>
          <p:nvPr userDrawn="1"/>
        </p:nvSpPr>
        <p:spPr>
          <a:xfrm>
            <a:off x="906868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4EF596D5-CEC7-43FD-9951-E2A4B72BEBA2}"/>
              </a:ext>
            </a:extLst>
          </p:cNvPr>
          <p:cNvSpPr/>
          <p:nvPr userDrawn="1"/>
        </p:nvSpPr>
        <p:spPr>
          <a:xfrm>
            <a:off x="59764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93EE8531-7145-486E-BA3D-B8072229310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931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xmlns="" id="{F25455DF-3371-4F9D-8C83-89E48289FA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43B5B5EE-27E4-431A-96B6-4FC9F1861A7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53299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FDEDDEF1-98A5-42A9-8088-724EDFC85BF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5667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A573598F-7BB1-4E68-AF60-3D907666AA5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18035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CE191B04-08EE-4152-B9E5-26850CA8FC16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1B29FDF7-B457-481A-B4C1-27388BB35E88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DCA10AF6-AE9F-480B-B8DE-0048AEEC8A32}"/>
              </a:ext>
            </a:extLst>
          </p:cNvPr>
          <p:cNvSpPr/>
          <p:nvPr userDrawn="1"/>
        </p:nvSpPr>
        <p:spPr>
          <a:xfrm>
            <a:off x="4765528" y="0"/>
            <a:ext cx="6337415" cy="6856506"/>
          </a:xfrm>
          <a:custGeom>
            <a:avLst/>
            <a:gdLst>
              <a:gd name="connsiteX0" fmla="*/ 2415079 w 6337415"/>
              <a:gd name="connsiteY0" fmla="*/ 0 h 6856506"/>
              <a:gd name="connsiteX1" fmla="*/ 5187972 w 6337415"/>
              <a:gd name="connsiteY1" fmla="*/ 0 h 6856506"/>
              <a:gd name="connsiteX2" fmla="*/ 6072084 w 6337415"/>
              <a:gd name="connsiteY2" fmla="*/ 513156 h 6856506"/>
              <a:gd name="connsiteX3" fmla="*/ 6337415 w 6337415"/>
              <a:gd name="connsiteY3" fmla="*/ 972315 h 6856506"/>
              <a:gd name="connsiteX4" fmla="*/ 6337415 w 6337415"/>
              <a:gd name="connsiteY4" fmla="*/ 5884192 h 6856506"/>
              <a:gd name="connsiteX5" fmla="*/ 6072084 w 6337415"/>
              <a:gd name="connsiteY5" fmla="*/ 6343350 h 6856506"/>
              <a:gd name="connsiteX6" fmla="*/ 5184883 w 6337415"/>
              <a:gd name="connsiteY6" fmla="*/ 6856506 h 6856506"/>
              <a:gd name="connsiteX7" fmla="*/ 2411986 w 6337415"/>
              <a:gd name="connsiteY7" fmla="*/ 6856506 h 6856506"/>
              <a:gd name="connsiteX8" fmla="*/ 1524785 w 6337415"/>
              <a:gd name="connsiteY8" fmla="*/ 6343350 h 6856506"/>
              <a:gd name="connsiteX9" fmla="*/ 136790 w 6337415"/>
              <a:gd name="connsiteY9" fmla="*/ 3941411 h 6856506"/>
              <a:gd name="connsiteX10" fmla="*/ 136790 w 6337415"/>
              <a:gd name="connsiteY10" fmla="*/ 2915099 h 6856506"/>
              <a:gd name="connsiteX11" fmla="*/ 1524785 w 6337415"/>
              <a:gd name="connsiteY11" fmla="*/ 513156 h 6856506"/>
              <a:gd name="connsiteX12" fmla="*/ 2415079 w 6337415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7415" h="6856506">
                <a:moveTo>
                  <a:pt x="2415079" y="0"/>
                </a:moveTo>
                <a:lnTo>
                  <a:pt x="5187972" y="0"/>
                </a:lnTo>
                <a:cubicBezTo>
                  <a:pt x="5555839" y="0"/>
                  <a:pt x="5892789" y="194754"/>
                  <a:pt x="6072084" y="513156"/>
                </a:cubicBezTo>
                <a:lnTo>
                  <a:pt x="6337415" y="972315"/>
                </a:lnTo>
                <a:lnTo>
                  <a:pt x="6337415" y="5884192"/>
                </a:lnTo>
                <a:lnTo>
                  <a:pt x="6072084" y="6343350"/>
                </a:lnTo>
                <a:cubicBezTo>
                  <a:pt x="5889699" y="6661756"/>
                  <a:pt x="5552745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9F1CCBC8-2DEC-4648-8372-311676E798CC}"/>
              </a:ext>
            </a:extLst>
          </p:cNvPr>
          <p:cNvSpPr/>
          <p:nvPr userDrawn="1"/>
        </p:nvSpPr>
        <p:spPr>
          <a:xfrm>
            <a:off x="5085740" y="0"/>
            <a:ext cx="6017203" cy="6856506"/>
          </a:xfrm>
          <a:custGeom>
            <a:avLst/>
            <a:gdLst>
              <a:gd name="connsiteX0" fmla="*/ 2415079 w 6017203"/>
              <a:gd name="connsiteY0" fmla="*/ 0 h 6856506"/>
              <a:gd name="connsiteX1" fmla="*/ 5187972 w 6017203"/>
              <a:gd name="connsiteY1" fmla="*/ 0 h 6856506"/>
              <a:gd name="connsiteX2" fmla="*/ 5997706 w 6017203"/>
              <a:gd name="connsiteY2" fmla="*/ 399690 h 6856506"/>
              <a:gd name="connsiteX3" fmla="*/ 6017203 w 6017203"/>
              <a:gd name="connsiteY3" fmla="*/ 429434 h 6856506"/>
              <a:gd name="connsiteX4" fmla="*/ 6017203 w 6017203"/>
              <a:gd name="connsiteY4" fmla="*/ 6425941 h 6856506"/>
              <a:gd name="connsiteX5" fmla="*/ 5996686 w 6017203"/>
              <a:gd name="connsiteY5" fmla="*/ 6456817 h 6856506"/>
              <a:gd name="connsiteX6" fmla="*/ 5184883 w 6017203"/>
              <a:gd name="connsiteY6" fmla="*/ 6856506 h 6856506"/>
              <a:gd name="connsiteX7" fmla="*/ 2411986 w 6017203"/>
              <a:gd name="connsiteY7" fmla="*/ 6856506 h 6856506"/>
              <a:gd name="connsiteX8" fmla="*/ 1524785 w 6017203"/>
              <a:gd name="connsiteY8" fmla="*/ 6343350 h 6856506"/>
              <a:gd name="connsiteX9" fmla="*/ 136790 w 6017203"/>
              <a:gd name="connsiteY9" fmla="*/ 3941411 h 6856506"/>
              <a:gd name="connsiteX10" fmla="*/ 136790 w 6017203"/>
              <a:gd name="connsiteY10" fmla="*/ 2915099 h 6856506"/>
              <a:gd name="connsiteX11" fmla="*/ 1524785 w 6017203"/>
              <a:gd name="connsiteY11" fmla="*/ 513156 h 6856506"/>
              <a:gd name="connsiteX12" fmla="*/ 2415079 w 6017203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7203" h="6856506">
                <a:moveTo>
                  <a:pt x="2415079" y="0"/>
                </a:moveTo>
                <a:lnTo>
                  <a:pt x="5187972" y="0"/>
                </a:lnTo>
                <a:cubicBezTo>
                  <a:pt x="5509856" y="0"/>
                  <a:pt x="5808068" y="149109"/>
                  <a:pt x="5997706" y="399690"/>
                </a:cubicBezTo>
                <a:lnTo>
                  <a:pt x="6017203" y="429434"/>
                </a:lnTo>
                <a:lnTo>
                  <a:pt x="6017203" y="6425941"/>
                </a:lnTo>
                <a:lnTo>
                  <a:pt x="5996686" y="6456817"/>
                </a:lnTo>
                <a:cubicBezTo>
                  <a:pt x="5804978" y="6707401"/>
                  <a:pt x="5506762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xmlns="" id="{E7A5EAFD-E3F5-4EE4-BEE8-EDCA0F3D20A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11683" y="0"/>
            <a:ext cx="6180317" cy="6856499"/>
          </a:xfrm>
          <a:custGeom>
            <a:avLst/>
            <a:gdLst>
              <a:gd name="connsiteX0" fmla="*/ 2415079 w 6180317"/>
              <a:gd name="connsiteY0" fmla="*/ 0 h 6856499"/>
              <a:gd name="connsiteX1" fmla="*/ 6180317 w 6180317"/>
              <a:gd name="connsiteY1" fmla="*/ 1 h 6856499"/>
              <a:gd name="connsiteX2" fmla="*/ 6180317 w 6180317"/>
              <a:gd name="connsiteY2" fmla="*/ 6856499 h 6856499"/>
              <a:gd name="connsiteX3" fmla="*/ 2411986 w 6180317"/>
              <a:gd name="connsiteY3" fmla="*/ 6856498 h 6856499"/>
              <a:gd name="connsiteX4" fmla="*/ 1524785 w 6180317"/>
              <a:gd name="connsiteY4" fmla="*/ 6343343 h 6856499"/>
              <a:gd name="connsiteX5" fmla="*/ 136790 w 6180317"/>
              <a:gd name="connsiteY5" fmla="*/ 3941406 h 6856499"/>
              <a:gd name="connsiteX6" fmla="*/ 136790 w 6180317"/>
              <a:gd name="connsiteY6" fmla="*/ 2915095 h 6856499"/>
              <a:gd name="connsiteX7" fmla="*/ 1524785 w 6180317"/>
              <a:gd name="connsiteY7" fmla="*/ 513155 h 6856499"/>
              <a:gd name="connsiteX8" fmla="*/ 2415079 w 6180317"/>
              <a:gd name="connsiteY8" fmla="*/ 0 h 68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317" h="6856499">
                <a:moveTo>
                  <a:pt x="2415079" y="0"/>
                </a:moveTo>
                <a:lnTo>
                  <a:pt x="6180317" y="1"/>
                </a:lnTo>
                <a:lnTo>
                  <a:pt x="6180317" y="6856499"/>
                </a:lnTo>
                <a:lnTo>
                  <a:pt x="2411986" y="6856498"/>
                </a:lnTo>
                <a:cubicBezTo>
                  <a:pt x="2047213" y="6856498"/>
                  <a:pt x="1707170" y="6661748"/>
                  <a:pt x="1524785" y="6343343"/>
                </a:cubicBezTo>
                <a:lnTo>
                  <a:pt x="136790" y="3941406"/>
                </a:lnTo>
                <a:cubicBezTo>
                  <a:pt x="-45596" y="3623001"/>
                  <a:pt x="-45596" y="3233498"/>
                  <a:pt x="136790" y="2915095"/>
                </a:cubicBezTo>
                <a:lnTo>
                  <a:pt x="1524785" y="513155"/>
                </a:lnTo>
                <a:cubicBezTo>
                  <a:pt x="1707170" y="194753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701" dirty="0"/>
            </a:lvl1pPr>
          </a:lstStyle>
          <a:p>
            <a:pPr marL="0" lvl="0" algn="ctr"/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6954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13634" cy="68580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3768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7D5CD35A-2A51-47DD-8590-C25AD44DBD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1"/>
            <a:ext cx="9258300" cy="5640313"/>
          </a:xfrm>
          <a:custGeom>
            <a:avLst/>
            <a:gdLst>
              <a:gd name="connsiteX0" fmla="*/ 0 w 9258300"/>
              <a:gd name="connsiteY0" fmla="*/ 0 h 5640313"/>
              <a:gd name="connsiteX1" fmla="*/ 7013091 w 9258300"/>
              <a:gd name="connsiteY1" fmla="*/ 0 h 5640313"/>
              <a:gd name="connsiteX2" fmla="*/ 7324470 w 9258300"/>
              <a:gd name="connsiteY2" fmla="*/ 37023 h 5640313"/>
              <a:gd name="connsiteX3" fmla="*/ 8868075 w 9258300"/>
              <a:gd name="connsiteY3" fmla="*/ 500361 h 5640313"/>
              <a:gd name="connsiteX4" fmla="*/ 8997708 w 9258300"/>
              <a:gd name="connsiteY4" fmla="*/ 601188 h 5640313"/>
              <a:gd name="connsiteX5" fmla="*/ 9172240 w 9258300"/>
              <a:gd name="connsiteY5" fmla="*/ 811026 h 5640313"/>
              <a:gd name="connsiteX6" fmla="*/ 9227368 w 9258300"/>
              <a:gd name="connsiteY6" fmla="*/ 921522 h 5640313"/>
              <a:gd name="connsiteX7" fmla="*/ 9258300 w 9258300"/>
              <a:gd name="connsiteY7" fmla="*/ 1095376 h 5640313"/>
              <a:gd name="connsiteX8" fmla="*/ 383700 w 9258300"/>
              <a:gd name="connsiteY8" fmla="*/ 5404804 h 5640313"/>
              <a:gd name="connsiteX9" fmla="*/ 0 w 9258300"/>
              <a:gd name="connsiteY9" fmla="*/ 5640313 h 56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8300" h="5640313">
                <a:moveTo>
                  <a:pt x="0" y="0"/>
                </a:moveTo>
                <a:lnTo>
                  <a:pt x="7013091" y="0"/>
                </a:lnTo>
                <a:lnTo>
                  <a:pt x="7324470" y="37023"/>
                </a:lnTo>
                <a:cubicBezTo>
                  <a:pt x="7947501" y="121817"/>
                  <a:pt x="8511930" y="266553"/>
                  <a:pt x="8868075" y="500361"/>
                </a:cubicBezTo>
                <a:lnTo>
                  <a:pt x="8997708" y="601188"/>
                </a:lnTo>
                <a:lnTo>
                  <a:pt x="9172240" y="811026"/>
                </a:lnTo>
                <a:lnTo>
                  <a:pt x="9227368" y="921522"/>
                </a:lnTo>
                <a:cubicBezTo>
                  <a:pt x="9245774" y="976549"/>
                  <a:pt x="9256316" y="1034456"/>
                  <a:pt x="9258300" y="1095376"/>
                </a:cubicBezTo>
                <a:cubicBezTo>
                  <a:pt x="9258299" y="2714776"/>
                  <a:pt x="4656211" y="2868181"/>
                  <a:pt x="383700" y="5404804"/>
                </a:cubicBezTo>
                <a:lnTo>
                  <a:pt x="0" y="5640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7001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3">
            <a:extLst>
              <a:ext uri="{FF2B5EF4-FFF2-40B4-BE49-F238E27FC236}">
                <a16:creationId xmlns:a16="http://schemas.microsoft.com/office/drawing/2014/main" xmlns="" id="{85E82A15-1989-4CB4-94AD-099C5BEDB3E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44564" y="130767"/>
            <a:ext cx="6758507" cy="6596468"/>
          </a:xfrm>
          <a:custGeom>
            <a:avLst/>
            <a:gdLst>
              <a:gd name="connsiteX0" fmla="*/ 4271471 w 6758506"/>
              <a:gd name="connsiteY0" fmla="*/ 0 h 6596467"/>
              <a:gd name="connsiteX1" fmla="*/ 4351667 w 6758506"/>
              <a:gd name="connsiteY1" fmla="*/ 113994 h 6596467"/>
              <a:gd name="connsiteX2" fmla="*/ 4275691 w 6758506"/>
              <a:gd name="connsiteY2" fmla="*/ 417977 h 6596467"/>
              <a:gd name="connsiteX3" fmla="*/ 4225042 w 6758506"/>
              <a:gd name="connsiteY3" fmla="*/ 451753 h 6596467"/>
              <a:gd name="connsiteX4" fmla="*/ 4212379 w 6758506"/>
              <a:gd name="connsiteY4" fmla="*/ 396867 h 6596467"/>
              <a:gd name="connsiteX5" fmla="*/ 4220821 w 6758506"/>
              <a:gd name="connsiteY5" fmla="*/ 337759 h 6596467"/>
              <a:gd name="connsiteX6" fmla="*/ 4106859 w 6758506"/>
              <a:gd name="connsiteY6" fmla="*/ 557302 h 6596467"/>
              <a:gd name="connsiteX7" fmla="*/ 4165949 w 6758506"/>
              <a:gd name="connsiteY7" fmla="*/ 481307 h 6596467"/>
              <a:gd name="connsiteX8" fmla="*/ 4195495 w 6758506"/>
              <a:gd name="connsiteY8" fmla="*/ 464419 h 6596467"/>
              <a:gd name="connsiteX9" fmla="*/ 4229262 w 6758506"/>
              <a:gd name="connsiteY9" fmla="*/ 493972 h 6596467"/>
              <a:gd name="connsiteX10" fmla="*/ 4208158 w 6758506"/>
              <a:gd name="connsiteY10" fmla="*/ 515083 h 6596467"/>
              <a:gd name="connsiteX11" fmla="*/ 4191275 w 6758506"/>
              <a:gd name="connsiteY11" fmla="*/ 553079 h 6596467"/>
              <a:gd name="connsiteX12" fmla="*/ 4195495 w 6758506"/>
              <a:gd name="connsiteY12" fmla="*/ 650185 h 6596467"/>
              <a:gd name="connsiteX13" fmla="*/ 4161729 w 6758506"/>
              <a:gd name="connsiteY13" fmla="*/ 667074 h 6596467"/>
              <a:gd name="connsiteX14" fmla="*/ 4140625 w 6758506"/>
              <a:gd name="connsiteY14" fmla="*/ 688184 h 6596467"/>
              <a:gd name="connsiteX15" fmla="*/ 4187055 w 6758506"/>
              <a:gd name="connsiteY15" fmla="*/ 789510 h 6596467"/>
              <a:gd name="connsiteX16" fmla="*/ 4195495 w 6758506"/>
              <a:gd name="connsiteY16" fmla="*/ 793733 h 6596467"/>
              <a:gd name="connsiteX17" fmla="*/ 4199718 w 6758506"/>
              <a:gd name="connsiteY17" fmla="*/ 747291 h 6596467"/>
              <a:gd name="connsiteX18" fmla="*/ 4220821 w 6758506"/>
              <a:gd name="connsiteY18" fmla="*/ 721960 h 6596467"/>
              <a:gd name="connsiteX19" fmla="*/ 4237705 w 6758506"/>
              <a:gd name="connsiteY19" fmla="*/ 743069 h 6596467"/>
              <a:gd name="connsiteX20" fmla="*/ 4220821 w 6758506"/>
              <a:gd name="connsiteY20" fmla="*/ 903504 h 6596467"/>
              <a:gd name="connsiteX21" fmla="*/ 4330561 w 6758506"/>
              <a:gd name="connsiteY21" fmla="*/ 810621 h 6596467"/>
              <a:gd name="connsiteX22" fmla="*/ 4339004 w 6758506"/>
              <a:gd name="connsiteY22" fmla="*/ 785290 h 6596467"/>
              <a:gd name="connsiteX23" fmla="*/ 4385434 w 6758506"/>
              <a:gd name="connsiteY23" fmla="*/ 675519 h 6596467"/>
              <a:gd name="connsiteX24" fmla="*/ 4562707 w 6758506"/>
              <a:gd name="connsiteY24" fmla="*/ 531971 h 6596467"/>
              <a:gd name="connsiteX25" fmla="*/ 4626019 w 6758506"/>
              <a:gd name="connsiteY25" fmla="*/ 548859 h 6596467"/>
              <a:gd name="connsiteX26" fmla="*/ 4672449 w 6758506"/>
              <a:gd name="connsiteY26" fmla="*/ 709292 h 6596467"/>
              <a:gd name="connsiteX27" fmla="*/ 4710435 w 6758506"/>
              <a:gd name="connsiteY27" fmla="*/ 781068 h 6596467"/>
              <a:gd name="connsiteX28" fmla="*/ 4718878 w 6758506"/>
              <a:gd name="connsiteY28" fmla="*/ 882396 h 6596467"/>
              <a:gd name="connsiteX29" fmla="*/ 4710435 w 6758506"/>
              <a:gd name="connsiteY29" fmla="*/ 962611 h 6596467"/>
              <a:gd name="connsiteX30" fmla="*/ 4799074 w 6758506"/>
              <a:gd name="connsiteY30" fmla="*/ 941503 h 6596467"/>
              <a:gd name="connsiteX31" fmla="*/ 4997451 w 6758506"/>
              <a:gd name="connsiteY31" fmla="*/ 793733 h 6596467"/>
              <a:gd name="connsiteX32" fmla="*/ 5048100 w 6758506"/>
              <a:gd name="connsiteY32" fmla="*/ 810621 h 6596467"/>
              <a:gd name="connsiteX33" fmla="*/ 5064983 w 6758506"/>
              <a:gd name="connsiteY33" fmla="*/ 835952 h 6596467"/>
              <a:gd name="connsiteX34" fmla="*/ 5073427 w 6758506"/>
              <a:gd name="connsiteY34" fmla="*/ 954169 h 6596467"/>
              <a:gd name="connsiteX35" fmla="*/ 4887711 w 6758506"/>
              <a:gd name="connsiteY35" fmla="*/ 1063940 h 6596467"/>
              <a:gd name="connsiteX36" fmla="*/ 4862385 w 6758506"/>
              <a:gd name="connsiteY36" fmla="*/ 1101939 h 6596467"/>
              <a:gd name="connsiteX37" fmla="*/ 4790631 w 6758506"/>
              <a:gd name="connsiteY37" fmla="*/ 1131492 h 6596467"/>
              <a:gd name="connsiteX38" fmla="*/ 4756865 w 6758506"/>
              <a:gd name="connsiteY38" fmla="*/ 1131492 h 6596467"/>
              <a:gd name="connsiteX39" fmla="*/ 4761085 w 6758506"/>
              <a:gd name="connsiteY39" fmla="*/ 1161046 h 6596467"/>
              <a:gd name="connsiteX40" fmla="*/ 4756865 w 6758506"/>
              <a:gd name="connsiteY40" fmla="*/ 1199045 h 6596467"/>
              <a:gd name="connsiteX41" fmla="*/ 4765305 w 6758506"/>
              <a:gd name="connsiteY41" fmla="*/ 1237041 h 6596467"/>
              <a:gd name="connsiteX42" fmla="*/ 4697772 w 6758506"/>
              <a:gd name="connsiteY42" fmla="*/ 1304593 h 6596467"/>
              <a:gd name="connsiteX43" fmla="*/ 4693552 w 6758506"/>
              <a:gd name="connsiteY43" fmla="*/ 1359480 h 6596467"/>
              <a:gd name="connsiteX44" fmla="*/ 4773748 w 6758506"/>
              <a:gd name="connsiteY44" fmla="*/ 1372146 h 6596467"/>
              <a:gd name="connsiteX45" fmla="*/ 4866607 w 6758506"/>
              <a:gd name="connsiteY45" fmla="*/ 1308816 h 6596467"/>
              <a:gd name="connsiteX46" fmla="*/ 4997451 w 6758506"/>
              <a:gd name="connsiteY46" fmla="*/ 1177934 h 6596467"/>
              <a:gd name="connsiteX47" fmla="*/ 5170505 w 6758506"/>
              <a:gd name="connsiteY47" fmla="*/ 1025944 h 6596467"/>
              <a:gd name="connsiteX48" fmla="*/ 5208493 w 6758506"/>
              <a:gd name="connsiteY48" fmla="*/ 1017498 h 6596467"/>
              <a:gd name="connsiteX49" fmla="*/ 5242259 w 6758506"/>
              <a:gd name="connsiteY49" fmla="*/ 979500 h 6596467"/>
              <a:gd name="connsiteX50" fmla="*/ 5259142 w 6758506"/>
              <a:gd name="connsiteY50" fmla="*/ 954169 h 6596467"/>
              <a:gd name="connsiteX51" fmla="*/ 5440637 w 6758506"/>
              <a:gd name="connsiteY51" fmla="*/ 810621 h 6596467"/>
              <a:gd name="connsiteX52" fmla="*/ 5693886 w 6758506"/>
              <a:gd name="connsiteY52" fmla="*/ 595301 h 6596467"/>
              <a:gd name="connsiteX53" fmla="*/ 5740315 w 6758506"/>
              <a:gd name="connsiteY53" fmla="*/ 565745 h 6596467"/>
              <a:gd name="connsiteX54" fmla="*/ 5778303 w 6758506"/>
              <a:gd name="connsiteY54" fmla="*/ 620632 h 6596467"/>
              <a:gd name="connsiteX55" fmla="*/ 5795185 w 6758506"/>
              <a:gd name="connsiteY55" fmla="*/ 751514 h 6596467"/>
              <a:gd name="connsiteX56" fmla="*/ 5731873 w 6758506"/>
              <a:gd name="connsiteY56" fmla="*/ 848620 h 6596467"/>
              <a:gd name="connsiteX57" fmla="*/ 5698107 w 6758506"/>
              <a:gd name="connsiteY57" fmla="*/ 869728 h 6596467"/>
              <a:gd name="connsiteX58" fmla="*/ 5609470 w 6758506"/>
              <a:gd name="connsiteY58" fmla="*/ 924615 h 6596467"/>
              <a:gd name="connsiteX59" fmla="*/ 5605249 w 6758506"/>
              <a:gd name="connsiteY59" fmla="*/ 979500 h 6596467"/>
              <a:gd name="connsiteX60" fmla="*/ 5609470 w 6758506"/>
              <a:gd name="connsiteY60" fmla="*/ 1009055 h 6596467"/>
              <a:gd name="connsiteX61" fmla="*/ 5575703 w 6758506"/>
              <a:gd name="connsiteY61" fmla="*/ 1004833 h 6596467"/>
              <a:gd name="connsiteX62" fmla="*/ 5512391 w 6758506"/>
              <a:gd name="connsiteY62" fmla="*/ 1025944 h 6596467"/>
              <a:gd name="connsiteX63" fmla="*/ 5373105 w 6758506"/>
              <a:gd name="connsiteY63" fmla="*/ 1232818 h 6596467"/>
              <a:gd name="connsiteX64" fmla="*/ 5322455 w 6758506"/>
              <a:gd name="connsiteY64" fmla="*/ 1329924 h 6596467"/>
              <a:gd name="connsiteX65" fmla="*/ 5330895 w 6758506"/>
              <a:gd name="connsiteY65" fmla="*/ 1351035 h 6596467"/>
              <a:gd name="connsiteX66" fmla="*/ 5381545 w 6758506"/>
              <a:gd name="connsiteY66" fmla="*/ 1359480 h 6596467"/>
              <a:gd name="connsiteX67" fmla="*/ 5402651 w 6758506"/>
              <a:gd name="connsiteY67" fmla="*/ 1329924 h 6596467"/>
              <a:gd name="connsiteX68" fmla="*/ 5427975 w 6758506"/>
              <a:gd name="connsiteY68" fmla="*/ 1275040 h 6596467"/>
              <a:gd name="connsiteX69" fmla="*/ 5601029 w 6758506"/>
              <a:gd name="connsiteY69" fmla="*/ 1131492 h 6596467"/>
              <a:gd name="connsiteX70" fmla="*/ 5647457 w 6758506"/>
              <a:gd name="connsiteY70" fmla="*/ 1123047 h 6596467"/>
              <a:gd name="connsiteX71" fmla="*/ 5723433 w 6758506"/>
              <a:gd name="connsiteY71" fmla="*/ 1097716 h 6596467"/>
              <a:gd name="connsiteX72" fmla="*/ 5820511 w 6758506"/>
              <a:gd name="connsiteY72" fmla="*/ 1101939 h 6596467"/>
              <a:gd name="connsiteX73" fmla="*/ 5850058 w 6758506"/>
              <a:gd name="connsiteY73" fmla="*/ 1101939 h 6596467"/>
              <a:gd name="connsiteX74" fmla="*/ 5972461 w 6758506"/>
              <a:gd name="connsiteY74" fmla="*/ 996388 h 6596467"/>
              <a:gd name="connsiteX75" fmla="*/ 6213047 w 6758506"/>
              <a:gd name="connsiteY75" fmla="*/ 768402 h 6596467"/>
              <a:gd name="connsiteX76" fmla="*/ 6390322 w 6758506"/>
              <a:gd name="connsiteY76" fmla="*/ 620632 h 6596467"/>
              <a:gd name="connsiteX77" fmla="*/ 6424089 w 6758506"/>
              <a:gd name="connsiteY77" fmla="*/ 569968 h 6596467"/>
              <a:gd name="connsiteX78" fmla="*/ 6487401 w 6758506"/>
              <a:gd name="connsiteY78" fmla="*/ 527749 h 6596467"/>
              <a:gd name="connsiteX79" fmla="*/ 6512725 w 6758506"/>
              <a:gd name="connsiteY79" fmla="*/ 510861 h 6596467"/>
              <a:gd name="connsiteX80" fmla="*/ 6567597 w 6758506"/>
              <a:gd name="connsiteY80" fmla="*/ 409532 h 6596467"/>
              <a:gd name="connsiteX81" fmla="*/ 6630910 w 6758506"/>
              <a:gd name="connsiteY81" fmla="*/ 354648 h 6596467"/>
              <a:gd name="connsiteX82" fmla="*/ 6694221 w 6758506"/>
              <a:gd name="connsiteY82" fmla="*/ 384201 h 6596467"/>
              <a:gd name="connsiteX83" fmla="*/ 6706883 w 6758506"/>
              <a:gd name="connsiteY83" fmla="*/ 413755 h 6596467"/>
              <a:gd name="connsiteX84" fmla="*/ 6744870 w 6758506"/>
              <a:gd name="connsiteY84" fmla="*/ 519303 h 6596467"/>
              <a:gd name="connsiteX85" fmla="*/ 6576037 w 6758506"/>
              <a:gd name="connsiteY85" fmla="*/ 721960 h 6596467"/>
              <a:gd name="connsiteX86" fmla="*/ 6525388 w 6758506"/>
              <a:gd name="connsiteY86" fmla="*/ 768402 h 6596467"/>
              <a:gd name="connsiteX87" fmla="*/ 6343893 w 6758506"/>
              <a:gd name="connsiteY87" fmla="*/ 1021721 h 6596467"/>
              <a:gd name="connsiteX88" fmla="*/ 6293243 w 6758506"/>
              <a:gd name="connsiteY88" fmla="*/ 1165269 h 6596467"/>
              <a:gd name="connsiteX89" fmla="*/ 6267919 w 6758506"/>
              <a:gd name="connsiteY89" fmla="*/ 1224376 h 6596467"/>
              <a:gd name="connsiteX90" fmla="*/ 6263697 w 6758506"/>
              <a:gd name="connsiteY90" fmla="*/ 1245486 h 6596467"/>
              <a:gd name="connsiteX91" fmla="*/ 6284802 w 6758506"/>
              <a:gd name="connsiteY91" fmla="*/ 1245486 h 6596467"/>
              <a:gd name="connsiteX92" fmla="*/ 6436751 w 6758506"/>
              <a:gd name="connsiteY92" fmla="*/ 1110382 h 6596467"/>
              <a:gd name="connsiteX93" fmla="*/ 6618247 w 6758506"/>
              <a:gd name="connsiteY93" fmla="*/ 869728 h 6596467"/>
              <a:gd name="connsiteX94" fmla="*/ 6626687 w 6758506"/>
              <a:gd name="connsiteY94" fmla="*/ 857063 h 6596467"/>
              <a:gd name="connsiteX95" fmla="*/ 6694221 w 6758506"/>
              <a:gd name="connsiteY95" fmla="*/ 827509 h 6596467"/>
              <a:gd name="connsiteX96" fmla="*/ 6698443 w 6758506"/>
              <a:gd name="connsiteY96" fmla="*/ 903504 h 6596467"/>
              <a:gd name="connsiteX97" fmla="*/ 6639351 w 6758506"/>
              <a:gd name="connsiteY97" fmla="*/ 1000610 h 6596467"/>
              <a:gd name="connsiteX98" fmla="*/ 6491621 w 6758506"/>
              <a:gd name="connsiteY98" fmla="*/ 1220153 h 6596467"/>
              <a:gd name="connsiteX99" fmla="*/ 6487401 w 6758506"/>
              <a:gd name="connsiteY99" fmla="*/ 1300371 h 6596467"/>
              <a:gd name="connsiteX100" fmla="*/ 6525388 w 6758506"/>
              <a:gd name="connsiteY100" fmla="*/ 1367923 h 6596467"/>
              <a:gd name="connsiteX101" fmla="*/ 6533831 w 6758506"/>
              <a:gd name="connsiteY101" fmla="*/ 1422810 h 6596467"/>
              <a:gd name="connsiteX102" fmla="*/ 6495841 w 6758506"/>
              <a:gd name="connsiteY102" fmla="*/ 1435475 h 6596467"/>
              <a:gd name="connsiteX103" fmla="*/ 6457855 w 6758506"/>
              <a:gd name="connsiteY103" fmla="*/ 1431253 h 6596467"/>
              <a:gd name="connsiteX104" fmla="*/ 6466297 w 6758506"/>
              <a:gd name="connsiteY104" fmla="*/ 1439696 h 6596467"/>
              <a:gd name="connsiteX105" fmla="*/ 6457855 w 6758506"/>
              <a:gd name="connsiteY105" fmla="*/ 1557912 h 6596467"/>
              <a:gd name="connsiteX106" fmla="*/ 6394542 w 6758506"/>
              <a:gd name="connsiteY106" fmla="*/ 1587466 h 6596467"/>
              <a:gd name="connsiteX107" fmla="*/ 6369219 w 6758506"/>
              <a:gd name="connsiteY107" fmla="*/ 1739458 h 6596467"/>
              <a:gd name="connsiteX108" fmla="*/ 6364998 w 6758506"/>
              <a:gd name="connsiteY108" fmla="*/ 1794343 h 6596467"/>
              <a:gd name="connsiteX109" fmla="*/ 6386101 w 6758506"/>
              <a:gd name="connsiteY109" fmla="*/ 1836562 h 6596467"/>
              <a:gd name="connsiteX110" fmla="*/ 6449415 w 6758506"/>
              <a:gd name="connsiteY110" fmla="*/ 1760567 h 6596467"/>
              <a:gd name="connsiteX111" fmla="*/ 6457855 w 6758506"/>
              <a:gd name="connsiteY111" fmla="*/ 1709903 h 6596467"/>
              <a:gd name="connsiteX112" fmla="*/ 6462075 w 6758506"/>
              <a:gd name="connsiteY112" fmla="*/ 1650796 h 6596467"/>
              <a:gd name="connsiteX113" fmla="*/ 6462075 w 6758506"/>
              <a:gd name="connsiteY113" fmla="*/ 1629685 h 6596467"/>
              <a:gd name="connsiteX114" fmla="*/ 6550714 w 6758506"/>
              <a:gd name="connsiteY114" fmla="*/ 1646573 h 6596467"/>
              <a:gd name="connsiteX115" fmla="*/ 6550714 w 6758506"/>
              <a:gd name="connsiteY115" fmla="*/ 1684572 h 6596467"/>
              <a:gd name="connsiteX116" fmla="*/ 6529608 w 6758506"/>
              <a:gd name="connsiteY116" fmla="*/ 1785900 h 6596467"/>
              <a:gd name="connsiteX117" fmla="*/ 6525388 w 6758506"/>
              <a:gd name="connsiteY117" fmla="*/ 1802788 h 6596467"/>
              <a:gd name="connsiteX118" fmla="*/ 6428309 w 6758506"/>
              <a:gd name="connsiteY118" fmla="*/ 2001220 h 6596467"/>
              <a:gd name="connsiteX119" fmla="*/ 6398765 w 6758506"/>
              <a:gd name="connsiteY119" fmla="*/ 2043439 h 6596467"/>
              <a:gd name="connsiteX120" fmla="*/ 6314346 w 6758506"/>
              <a:gd name="connsiteY120" fmla="*/ 2165879 h 6596467"/>
              <a:gd name="connsiteX121" fmla="*/ 6297463 w 6758506"/>
              <a:gd name="connsiteY121" fmla="*/ 2199655 h 6596467"/>
              <a:gd name="connsiteX122" fmla="*/ 6263697 w 6758506"/>
              <a:gd name="connsiteY122" fmla="*/ 2275650 h 6596467"/>
              <a:gd name="connsiteX123" fmla="*/ 6314346 w 6758506"/>
              <a:gd name="connsiteY123" fmla="*/ 2368533 h 6596467"/>
              <a:gd name="connsiteX124" fmla="*/ 6331229 w 6758506"/>
              <a:gd name="connsiteY124" fmla="*/ 2499415 h 6596467"/>
              <a:gd name="connsiteX125" fmla="*/ 6073761 w 6758506"/>
              <a:gd name="connsiteY125" fmla="*/ 2870948 h 6596467"/>
              <a:gd name="connsiteX126" fmla="*/ 5972461 w 6758506"/>
              <a:gd name="connsiteY126" fmla="*/ 2989165 h 6596467"/>
              <a:gd name="connsiteX127" fmla="*/ 5871161 w 6758506"/>
              <a:gd name="connsiteY127" fmla="*/ 3060938 h 6596467"/>
              <a:gd name="connsiteX128" fmla="*/ 5837395 w 6758506"/>
              <a:gd name="connsiteY128" fmla="*/ 3103159 h 6596467"/>
              <a:gd name="connsiteX129" fmla="*/ 5719213 w 6758506"/>
              <a:gd name="connsiteY129" fmla="*/ 3322702 h 6596467"/>
              <a:gd name="connsiteX130" fmla="*/ 5812069 w 6758506"/>
              <a:gd name="connsiteY130" fmla="*/ 3339590 h 6596467"/>
              <a:gd name="connsiteX131" fmla="*/ 5850058 w 6758506"/>
              <a:gd name="connsiteY131" fmla="*/ 3326924 h 6596467"/>
              <a:gd name="connsiteX132" fmla="*/ 5947135 w 6758506"/>
              <a:gd name="connsiteY132" fmla="*/ 3145378 h 6596467"/>
              <a:gd name="connsiteX133" fmla="*/ 6052657 w 6758506"/>
              <a:gd name="connsiteY133" fmla="*/ 3044049 h 6596467"/>
              <a:gd name="connsiteX134" fmla="*/ 6103307 w 6758506"/>
              <a:gd name="connsiteY134" fmla="*/ 2989165 h 6596467"/>
              <a:gd name="connsiteX135" fmla="*/ 6246813 w 6758506"/>
              <a:gd name="connsiteY135" fmla="*/ 2723181 h 6596467"/>
              <a:gd name="connsiteX136" fmla="*/ 6305905 w 6758506"/>
              <a:gd name="connsiteY136" fmla="*/ 2672516 h 6596467"/>
              <a:gd name="connsiteX137" fmla="*/ 6289023 w 6758506"/>
              <a:gd name="connsiteY137" fmla="*/ 2820287 h 6596467"/>
              <a:gd name="connsiteX138" fmla="*/ 6221489 w 6758506"/>
              <a:gd name="connsiteY138" fmla="*/ 3022941 h 6596467"/>
              <a:gd name="connsiteX139" fmla="*/ 6141293 w 6758506"/>
              <a:gd name="connsiteY139" fmla="*/ 3141155 h 6596467"/>
              <a:gd name="connsiteX140" fmla="*/ 6006227 w 6758506"/>
              <a:gd name="connsiteY140" fmla="*/ 3301591 h 6596467"/>
              <a:gd name="connsiteX141" fmla="*/ 5989344 w 6758506"/>
              <a:gd name="connsiteY141" fmla="*/ 3322702 h 6596467"/>
              <a:gd name="connsiteX142" fmla="*/ 5904928 w 6758506"/>
              <a:gd name="connsiteY142" fmla="*/ 3424028 h 6596467"/>
              <a:gd name="connsiteX143" fmla="*/ 5803629 w 6758506"/>
              <a:gd name="connsiteY143" fmla="*/ 3525356 h 6596467"/>
              <a:gd name="connsiteX144" fmla="*/ 5799409 w 6758506"/>
              <a:gd name="connsiteY144" fmla="*/ 3546467 h 6596467"/>
              <a:gd name="connsiteX145" fmla="*/ 5765642 w 6758506"/>
              <a:gd name="connsiteY145" fmla="*/ 3567575 h 6596467"/>
              <a:gd name="connsiteX146" fmla="*/ 5710769 w 6758506"/>
              <a:gd name="connsiteY146" fmla="*/ 3567575 h 6596467"/>
              <a:gd name="connsiteX147" fmla="*/ 5622133 w 6758506"/>
              <a:gd name="connsiteY147" fmla="*/ 3647793 h 6596467"/>
              <a:gd name="connsiteX148" fmla="*/ 5609470 w 6758506"/>
              <a:gd name="connsiteY148" fmla="*/ 3681569 h 6596467"/>
              <a:gd name="connsiteX149" fmla="*/ 5571483 w 6758506"/>
              <a:gd name="connsiteY149" fmla="*/ 3740679 h 6596467"/>
              <a:gd name="connsiteX150" fmla="*/ 5516613 w 6758506"/>
              <a:gd name="connsiteY150" fmla="*/ 3787120 h 6596467"/>
              <a:gd name="connsiteX151" fmla="*/ 5516613 w 6758506"/>
              <a:gd name="connsiteY151" fmla="*/ 3863116 h 6596467"/>
              <a:gd name="connsiteX152" fmla="*/ 5503951 w 6758506"/>
              <a:gd name="connsiteY152" fmla="*/ 3896892 h 6596467"/>
              <a:gd name="connsiteX153" fmla="*/ 5436417 w 6758506"/>
              <a:gd name="connsiteY153" fmla="*/ 3968664 h 6596467"/>
              <a:gd name="connsiteX154" fmla="*/ 5402651 w 6758506"/>
              <a:gd name="connsiteY154" fmla="*/ 3968664 h 6596467"/>
              <a:gd name="connsiteX155" fmla="*/ 5309791 w 6758506"/>
              <a:gd name="connsiteY155" fmla="*/ 3905335 h 6596467"/>
              <a:gd name="connsiteX156" fmla="*/ 5259142 w 6758506"/>
              <a:gd name="connsiteY156" fmla="*/ 3888446 h 6596467"/>
              <a:gd name="connsiteX157" fmla="*/ 5242259 w 6758506"/>
              <a:gd name="connsiteY157" fmla="*/ 3930668 h 6596467"/>
              <a:gd name="connsiteX158" fmla="*/ 5208493 w 6758506"/>
              <a:gd name="connsiteY158" fmla="*/ 3981330 h 6596467"/>
              <a:gd name="connsiteX159" fmla="*/ 5026997 w 6758506"/>
              <a:gd name="connsiteY159" fmla="*/ 4162876 h 6596467"/>
              <a:gd name="connsiteX160" fmla="*/ 4955243 w 6758506"/>
              <a:gd name="connsiteY160" fmla="*/ 4243094 h 6596467"/>
              <a:gd name="connsiteX161" fmla="*/ 4845501 w 6758506"/>
              <a:gd name="connsiteY161" fmla="*/ 4331755 h 6596467"/>
              <a:gd name="connsiteX162" fmla="*/ 4701995 w 6758506"/>
              <a:gd name="connsiteY162" fmla="*/ 4449971 h 6596467"/>
              <a:gd name="connsiteX163" fmla="*/ 4642903 w 6758506"/>
              <a:gd name="connsiteY163" fmla="*/ 4513301 h 6596467"/>
              <a:gd name="connsiteX164" fmla="*/ 4398094 w 6758506"/>
              <a:gd name="connsiteY164" fmla="*/ 4737066 h 6596467"/>
              <a:gd name="connsiteX165" fmla="*/ 4385434 w 6758506"/>
              <a:gd name="connsiteY165" fmla="*/ 4758175 h 6596467"/>
              <a:gd name="connsiteX166" fmla="*/ 4360108 w 6758506"/>
              <a:gd name="connsiteY166" fmla="*/ 4838392 h 6596467"/>
              <a:gd name="connsiteX167" fmla="*/ 4246145 w 6758506"/>
              <a:gd name="connsiteY167" fmla="*/ 5007273 h 6596467"/>
              <a:gd name="connsiteX168" fmla="*/ 4174392 w 6758506"/>
              <a:gd name="connsiteY168" fmla="*/ 5074823 h 6596467"/>
              <a:gd name="connsiteX169" fmla="*/ 4149066 w 6758506"/>
              <a:gd name="connsiteY169" fmla="*/ 5104379 h 6596467"/>
              <a:gd name="connsiteX170" fmla="*/ 4051989 w 6758506"/>
              <a:gd name="connsiteY170" fmla="*/ 5188817 h 6596467"/>
              <a:gd name="connsiteX171" fmla="*/ 4026663 w 6758506"/>
              <a:gd name="connsiteY171" fmla="*/ 5197262 h 6596467"/>
              <a:gd name="connsiteX172" fmla="*/ 4026663 w 6758506"/>
              <a:gd name="connsiteY172" fmla="*/ 5218371 h 6596467"/>
              <a:gd name="connsiteX173" fmla="*/ 4039326 w 6758506"/>
              <a:gd name="connsiteY173" fmla="*/ 5290146 h 6596467"/>
              <a:gd name="connsiteX174" fmla="*/ 4001339 w 6758506"/>
              <a:gd name="connsiteY174" fmla="*/ 5437916 h 6596467"/>
              <a:gd name="connsiteX175" fmla="*/ 3946467 w 6758506"/>
              <a:gd name="connsiteY175" fmla="*/ 5497023 h 6596467"/>
              <a:gd name="connsiteX176" fmla="*/ 3866271 w 6758506"/>
              <a:gd name="connsiteY176" fmla="*/ 5573018 h 6596467"/>
              <a:gd name="connsiteX177" fmla="*/ 3815621 w 6758506"/>
              <a:gd name="connsiteY177" fmla="*/ 5602572 h 6596467"/>
              <a:gd name="connsiteX178" fmla="*/ 3786077 w 6758506"/>
              <a:gd name="connsiteY178" fmla="*/ 5653236 h 6596467"/>
              <a:gd name="connsiteX179" fmla="*/ 3735427 w 6758506"/>
              <a:gd name="connsiteY179" fmla="*/ 5699678 h 6596467"/>
              <a:gd name="connsiteX180" fmla="*/ 3731205 w 6758506"/>
              <a:gd name="connsiteY180" fmla="*/ 5703900 h 6596467"/>
              <a:gd name="connsiteX181" fmla="*/ 3553932 w 6758506"/>
              <a:gd name="connsiteY181" fmla="*/ 5830560 h 6596467"/>
              <a:gd name="connsiteX182" fmla="*/ 3528606 w 6758506"/>
              <a:gd name="connsiteY182" fmla="*/ 5931886 h 6596467"/>
              <a:gd name="connsiteX183" fmla="*/ 3507502 w 6758506"/>
              <a:gd name="connsiteY183" fmla="*/ 5990995 h 6596467"/>
              <a:gd name="connsiteX184" fmla="*/ 3363994 w 6758506"/>
              <a:gd name="connsiteY184" fmla="*/ 6138763 h 6596467"/>
              <a:gd name="connsiteX185" fmla="*/ 3300681 w 6758506"/>
              <a:gd name="connsiteY185" fmla="*/ 6223203 h 6596467"/>
              <a:gd name="connsiteX186" fmla="*/ 3212044 w 6758506"/>
              <a:gd name="connsiteY186" fmla="*/ 6290756 h 6596467"/>
              <a:gd name="connsiteX187" fmla="*/ 3026329 w 6758506"/>
              <a:gd name="connsiteY187" fmla="*/ 6417415 h 6596467"/>
              <a:gd name="connsiteX188" fmla="*/ 2878600 w 6758506"/>
              <a:gd name="connsiteY188" fmla="*/ 6489188 h 6596467"/>
              <a:gd name="connsiteX189" fmla="*/ 2802626 w 6758506"/>
              <a:gd name="connsiteY189" fmla="*/ 6408970 h 6596467"/>
              <a:gd name="connsiteX190" fmla="*/ 2756197 w 6758506"/>
              <a:gd name="connsiteY190" fmla="*/ 6362528 h 6596467"/>
              <a:gd name="connsiteX191" fmla="*/ 2781520 w 6758506"/>
              <a:gd name="connsiteY191" fmla="*/ 6328752 h 6596467"/>
              <a:gd name="connsiteX192" fmla="*/ 2794183 w 6758506"/>
              <a:gd name="connsiteY192" fmla="*/ 6307644 h 6596467"/>
              <a:gd name="connsiteX193" fmla="*/ 2789963 w 6758506"/>
              <a:gd name="connsiteY193" fmla="*/ 6168319 h 6596467"/>
              <a:gd name="connsiteX194" fmla="*/ 2785743 w 6758506"/>
              <a:gd name="connsiteY194" fmla="*/ 6138763 h 6596467"/>
              <a:gd name="connsiteX195" fmla="*/ 2726650 w 6758506"/>
              <a:gd name="connsiteY195" fmla="*/ 6142986 h 6596467"/>
              <a:gd name="connsiteX196" fmla="*/ 2709767 w 6758506"/>
              <a:gd name="connsiteY196" fmla="*/ 6003661 h 6596467"/>
              <a:gd name="connsiteX197" fmla="*/ 2811067 w 6758506"/>
              <a:gd name="connsiteY197" fmla="*/ 5822114 h 6596467"/>
              <a:gd name="connsiteX198" fmla="*/ 2815287 w 6758506"/>
              <a:gd name="connsiteY198" fmla="*/ 5775673 h 6596467"/>
              <a:gd name="connsiteX199" fmla="*/ 2751976 w 6758506"/>
              <a:gd name="connsiteY199" fmla="*/ 5775673 h 6596467"/>
              <a:gd name="connsiteX200" fmla="*/ 2688664 w 6758506"/>
              <a:gd name="connsiteY200" fmla="*/ 5847448 h 6596467"/>
              <a:gd name="connsiteX201" fmla="*/ 2562038 w 6758506"/>
              <a:gd name="connsiteY201" fmla="*/ 5999438 h 6596467"/>
              <a:gd name="connsiteX202" fmla="*/ 2549375 w 6758506"/>
              <a:gd name="connsiteY202" fmla="*/ 6012104 h 6596467"/>
              <a:gd name="connsiteX203" fmla="*/ 2448076 w 6758506"/>
              <a:gd name="connsiteY203" fmla="*/ 6096544 h 6596467"/>
              <a:gd name="connsiteX204" fmla="*/ 2076644 w 6758506"/>
              <a:gd name="connsiteY204" fmla="*/ 6573628 h 6596467"/>
              <a:gd name="connsiteX205" fmla="*/ 2030215 w 6758506"/>
              <a:gd name="connsiteY205" fmla="*/ 6590516 h 6596467"/>
              <a:gd name="connsiteX206" fmla="*/ 2017552 w 6758506"/>
              <a:gd name="connsiteY206" fmla="*/ 6548297 h 6596467"/>
              <a:gd name="connsiteX207" fmla="*/ 2038658 w 6758506"/>
              <a:gd name="connsiteY207" fmla="*/ 6430081 h 6596467"/>
              <a:gd name="connsiteX208" fmla="*/ 2085085 w 6758506"/>
              <a:gd name="connsiteY208" fmla="*/ 6307644 h 6596467"/>
              <a:gd name="connsiteX209" fmla="*/ 2144177 w 6758506"/>
              <a:gd name="connsiteY209" fmla="*/ 6193650 h 6596467"/>
              <a:gd name="connsiteX210" fmla="*/ 2093528 w 6758506"/>
              <a:gd name="connsiteY210" fmla="*/ 6113432 h 6596467"/>
              <a:gd name="connsiteX211" fmla="*/ 2063981 w 6758506"/>
              <a:gd name="connsiteY211" fmla="*/ 6096544 h 6596467"/>
              <a:gd name="connsiteX212" fmla="*/ 2089307 w 6758506"/>
              <a:gd name="connsiteY212" fmla="*/ 6079656 h 6596467"/>
              <a:gd name="connsiteX213" fmla="*/ 2131514 w 6758506"/>
              <a:gd name="connsiteY213" fmla="*/ 6003661 h 6596467"/>
              <a:gd name="connsiteX214" fmla="*/ 2068201 w 6758506"/>
              <a:gd name="connsiteY214" fmla="*/ 5982550 h 6596467"/>
              <a:gd name="connsiteX215" fmla="*/ 1975345 w 6758506"/>
              <a:gd name="connsiteY215" fmla="*/ 6050102 h 6596467"/>
              <a:gd name="connsiteX216" fmla="*/ 1950019 w 6758506"/>
              <a:gd name="connsiteY216" fmla="*/ 6075433 h 6596467"/>
              <a:gd name="connsiteX217" fmla="*/ 1937358 w 6758506"/>
              <a:gd name="connsiteY217" fmla="*/ 6050102 h 6596467"/>
              <a:gd name="connsiteX218" fmla="*/ 1903592 w 6758506"/>
              <a:gd name="connsiteY218" fmla="*/ 6033214 h 6596467"/>
              <a:gd name="connsiteX219" fmla="*/ 1730537 w 6758506"/>
              <a:gd name="connsiteY219" fmla="*/ 6151431 h 6596467"/>
              <a:gd name="connsiteX220" fmla="*/ 1591250 w 6758506"/>
              <a:gd name="connsiteY220" fmla="*/ 6278090 h 6596467"/>
              <a:gd name="connsiteX221" fmla="*/ 1565924 w 6758506"/>
              <a:gd name="connsiteY221" fmla="*/ 6282311 h 6596467"/>
              <a:gd name="connsiteX222" fmla="*/ 1561704 w 6758506"/>
              <a:gd name="connsiteY222" fmla="*/ 6261202 h 6596467"/>
              <a:gd name="connsiteX223" fmla="*/ 1591250 w 6758506"/>
              <a:gd name="connsiteY223" fmla="*/ 6037437 h 6596467"/>
              <a:gd name="connsiteX224" fmla="*/ 1633457 w 6758506"/>
              <a:gd name="connsiteY224" fmla="*/ 5885444 h 6596467"/>
              <a:gd name="connsiteX225" fmla="*/ 1519497 w 6758506"/>
              <a:gd name="connsiteY225" fmla="*/ 5927666 h 6596467"/>
              <a:gd name="connsiteX226" fmla="*/ 1473068 w 6758506"/>
              <a:gd name="connsiteY226" fmla="*/ 5919220 h 6596467"/>
              <a:gd name="connsiteX227" fmla="*/ 1473068 w 6758506"/>
              <a:gd name="connsiteY227" fmla="*/ 5830560 h 6596467"/>
              <a:gd name="connsiteX228" fmla="*/ 1489951 w 6758506"/>
              <a:gd name="connsiteY228" fmla="*/ 5716566 h 6596467"/>
              <a:gd name="connsiteX229" fmla="*/ 1485728 w 6758506"/>
              <a:gd name="connsiteY229" fmla="*/ 5682789 h 6596467"/>
              <a:gd name="connsiteX230" fmla="*/ 1447742 w 6758506"/>
              <a:gd name="connsiteY230" fmla="*/ 5695455 h 6596467"/>
              <a:gd name="connsiteX231" fmla="*/ 1422418 w 6758506"/>
              <a:gd name="connsiteY231" fmla="*/ 5725008 h 6596467"/>
              <a:gd name="connsiteX232" fmla="*/ 1236702 w 6758506"/>
              <a:gd name="connsiteY232" fmla="*/ 5952996 h 6596467"/>
              <a:gd name="connsiteX233" fmla="*/ 1122740 w 6758506"/>
              <a:gd name="connsiteY233" fmla="*/ 5974107 h 6596467"/>
              <a:gd name="connsiteX234" fmla="*/ 1067867 w 6758506"/>
              <a:gd name="connsiteY234" fmla="*/ 5974107 h 6596467"/>
              <a:gd name="connsiteX235" fmla="*/ 1050984 w 6758506"/>
              <a:gd name="connsiteY235" fmla="*/ 5986773 h 6596467"/>
              <a:gd name="connsiteX236" fmla="*/ 966568 w 6758506"/>
              <a:gd name="connsiteY236" fmla="*/ 5965662 h 6596467"/>
              <a:gd name="connsiteX237" fmla="*/ 991894 w 6758506"/>
              <a:gd name="connsiteY237" fmla="*/ 5898112 h 6596467"/>
              <a:gd name="connsiteX238" fmla="*/ 1152284 w 6758506"/>
              <a:gd name="connsiteY238" fmla="*/ 5661679 h 6596467"/>
              <a:gd name="connsiteX239" fmla="*/ 1139623 w 6758506"/>
              <a:gd name="connsiteY239" fmla="*/ 5606794 h 6596467"/>
              <a:gd name="connsiteX240" fmla="*/ 1093193 w 6758506"/>
              <a:gd name="connsiteY240" fmla="*/ 5619460 h 6596467"/>
              <a:gd name="connsiteX241" fmla="*/ 1004557 w 6758506"/>
              <a:gd name="connsiteY241" fmla="*/ 5703900 h 6596467"/>
              <a:gd name="connsiteX242" fmla="*/ 953907 w 6758506"/>
              <a:gd name="connsiteY242" fmla="*/ 5703900 h 6596467"/>
              <a:gd name="connsiteX243" fmla="*/ 983451 w 6758506"/>
              <a:gd name="connsiteY243" fmla="*/ 5670124 h 6596467"/>
              <a:gd name="connsiteX244" fmla="*/ 1008777 w 6758506"/>
              <a:gd name="connsiteY244" fmla="*/ 5653236 h 6596467"/>
              <a:gd name="connsiteX245" fmla="*/ 987674 w 6758506"/>
              <a:gd name="connsiteY245" fmla="*/ 5568795 h 6596467"/>
              <a:gd name="connsiteX246" fmla="*/ 970790 w 6758506"/>
              <a:gd name="connsiteY246" fmla="*/ 5535019 h 6596467"/>
              <a:gd name="connsiteX247" fmla="*/ 1080530 w 6758506"/>
              <a:gd name="connsiteY247" fmla="*/ 5332365 h 6596467"/>
              <a:gd name="connsiteX248" fmla="*/ 1240922 w 6758506"/>
              <a:gd name="connsiteY248" fmla="*/ 5146598 h 6596467"/>
              <a:gd name="connsiteX249" fmla="*/ 1397092 w 6758506"/>
              <a:gd name="connsiteY249" fmla="*/ 4927055 h 6596467"/>
              <a:gd name="connsiteX250" fmla="*/ 1422418 w 6758506"/>
              <a:gd name="connsiteY250" fmla="*/ 4901722 h 6596467"/>
              <a:gd name="connsiteX251" fmla="*/ 1700990 w 6758506"/>
              <a:gd name="connsiteY251" fmla="*/ 4606184 h 6596467"/>
              <a:gd name="connsiteX252" fmla="*/ 1713653 w 6758506"/>
              <a:gd name="connsiteY252" fmla="*/ 4534412 h 6596467"/>
              <a:gd name="connsiteX253" fmla="*/ 1637680 w 6758506"/>
              <a:gd name="connsiteY253" fmla="*/ 4547077 h 6596467"/>
              <a:gd name="connsiteX254" fmla="*/ 1477288 w 6758506"/>
              <a:gd name="connsiteY254" fmla="*/ 4724401 h 6596467"/>
              <a:gd name="connsiteX255" fmla="*/ 1397092 w 6758506"/>
              <a:gd name="connsiteY255" fmla="*/ 4728621 h 6596467"/>
              <a:gd name="connsiteX256" fmla="*/ 1342222 w 6758506"/>
              <a:gd name="connsiteY256" fmla="*/ 4724401 h 6596467"/>
              <a:gd name="connsiteX257" fmla="*/ 962348 w 6758506"/>
              <a:gd name="connsiteY257" fmla="*/ 5053715 h 6596467"/>
              <a:gd name="connsiteX258" fmla="*/ 763969 w 6758506"/>
              <a:gd name="connsiteY258" fmla="*/ 5159264 h 6596467"/>
              <a:gd name="connsiteX259" fmla="*/ 717539 w 6758506"/>
              <a:gd name="connsiteY259" fmla="*/ 5184595 h 6596467"/>
              <a:gd name="connsiteX260" fmla="*/ 531824 w 6758506"/>
              <a:gd name="connsiteY260" fmla="*/ 5328142 h 6596467"/>
              <a:gd name="connsiteX261" fmla="*/ 400978 w 6758506"/>
              <a:gd name="connsiteY261" fmla="*/ 5416805 h 6596467"/>
              <a:gd name="connsiteX262" fmla="*/ 329225 w 6758506"/>
              <a:gd name="connsiteY262" fmla="*/ 5433693 h 6596467"/>
              <a:gd name="connsiteX263" fmla="*/ 308121 w 6758506"/>
              <a:gd name="connsiteY263" fmla="*/ 5370363 h 6596467"/>
              <a:gd name="connsiteX264" fmla="*/ 417861 w 6758506"/>
              <a:gd name="connsiteY264" fmla="*/ 5167709 h 6596467"/>
              <a:gd name="connsiteX265" fmla="*/ 219483 w 6758506"/>
              <a:gd name="connsiteY265" fmla="*/ 5273258 h 6596467"/>
              <a:gd name="connsiteX266" fmla="*/ 181496 w 6758506"/>
              <a:gd name="connsiteY266" fmla="*/ 5290146 h 6596467"/>
              <a:gd name="connsiteX267" fmla="*/ 177275 w 6758506"/>
              <a:gd name="connsiteY267" fmla="*/ 5256370 h 6596467"/>
              <a:gd name="connsiteX268" fmla="*/ 151949 w 6758506"/>
              <a:gd name="connsiteY268" fmla="*/ 5218371 h 6596467"/>
              <a:gd name="connsiteX269" fmla="*/ 118183 w 6758506"/>
              <a:gd name="connsiteY269" fmla="*/ 5247927 h 6596467"/>
              <a:gd name="connsiteX270" fmla="*/ 71756 w 6758506"/>
              <a:gd name="connsiteY270" fmla="*/ 5290146 h 6596467"/>
              <a:gd name="connsiteX271" fmla="*/ 0 w 6758506"/>
              <a:gd name="connsiteY271" fmla="*/ 5252147 h 6596467"/>
              <a:gd name="connsiteX272" fmla="*/ 59093 w 6758506"/>
              <a:gd name="connsiteY272" fmla="*/ 5222593 h 6596467"/>
              <a:gd name="connsiteX273" fmla="*/ 84416 w 6758506"/>
              <a:gd name="connsiteY273" fmla="*/ 5218371 h 6596467"/>
              <a:gd name="connsiteX274" fmla="*/ 42210 w 6758506"/>
              <a:gd name="connsiteY274" fmla="*/ 5197262 h 6596467"/>
              <a:gd name="connsiteX275" fmla="*/ 33767 w 6758506"/>
              <a:gd name="connsiteY275" fmla="*/ 5150821 h 6596467"/>
              <a:gd name="connsiteX276" fmla="*/ 46430 w 6758506"/>
              <a:gd name="connsiteY276" fmla="*/ 5125487 h 6596467"/>
              <a:gd name="connsiteX277" fmla="*/ 67533 w 6758506"/>
              <a:gd name="connsiteY277" fmla="*/ 4948164 h 6596467"/>
              <a:gd name="connsiteX278" fmla="*/ 109743 w 6758506"/>
              <a:gd name="connsiteY278" fmla="*/ 4766620 h 6596467"/>
              <a:gd name="connsiteX279" fmla="*/ 122406 w 6758506"/>
              <a:gd name="connsiteY279" fmla="*/ 4724401 h 6596467"/>
              <a:gd name="connsiteX280" fmla="*/ 151949 w 6758506"/>
              <a:gd name="connsiteY280" fmla="*/ 4601962 h 6596467"/>
              <a:gd name="connsiteX281" fmla="*/ 130846 w 6758506"/>
              <a:gd name="connsiteY281" fmla="*/ 4521744 h 6596467"/>
              <a:gd name="connsiteX282" fmla="*/ 135066 w 6758506"/>
              <a:gd name="connsiteY282" fmla="*/ 4458414 h 6596467"/>
              <a:gd name="connsiteX283" fmla="*/ 139289 w 6758506"/>
              <a:gd name="connsiteY283" fmla="*/ 4420418 h 6596467"/>
              <a:gd name="connsiteX284" fmla="*/ 130846 w 6758506"/>
              <a:gd name="connsiteY284" fmla="*/ 4407750 h 6596467"/>
              <a:gd name="connsiteX285" fmla="*/ 160392 w 6758506"/>
              <a:gd name="connsiteY285" fmla="*/ 4302201 h 6596467"/>
              <a:gd name="connsiteX286" fmla="*/ 156172 w 6758506"/>
              <a:gd name="connsiteY286" fmla="*/ 4251537 h 6596467"/>
              <a:gd name="connsiteX287" fmla="*/ 206822 w 6758506"/>
              <a:gd name="connsiteY287" fmla="*/ 4141765 h 6596467"/>
              <a:gd name="connsiteX288" fmla="*/ 337668 w 6758506"/>
              <a:gd name="connsiteY288" fmla="*/ 4031994 h 6596467"/>
              <a:gd name="connsiteX289" fmla="*/ 350328 w 6758506"/>
              <a:gd name="connsiteY289" fmla="*/ 4015106 h 6596467"/>
              <a:gd name="connsiteX290" fmla="*/ 493837 w 6758506"/>
              <a:gd name="connsiteY290" fmla="*/ 3778675 h 6596467"/>
              <a:gd name="connsiteX291" fmla="*/ 650006 w 6758506"/>
              <a:gd name="connsiteY291" fmla="*/ 3529579 h 6596467"/>
              <a:gd name="connsiteX292" fmla="*/ 873711 w 6758506"/>
              <a:gd name="connsiteY292" fmla="*/ 3238261 h 6596467"/>
              <a:gd name="connsiteX293" fmla="*/ 1063647 w 6758506"/>
              <a:gd name="connsiteY293" fmla="*/ 2896282 h 6596467"/>
              <a:gd name="connsiteX294" fmla="*/ 1059427 w 6758506"/>
              <a:gd name="connsiteY294" fmla="*/ 2803398 h 6596467"/>
              <a:gd name="connsiteX295" fmla="*/ 1059427 w 6758506"/>
              <a:gd name="connsiteY295" fmla="*/ 2765400 h 6596467"/>
              <a:gd name="connsiteX296" fmla="*/ 1287352 w 6758506"/>
              <a:gd name="connsiteY296" fmla="*/ 2402310 h 6596467"/>
              <a:gd name="connsiteX297" fmla="*/ 1422418 w 6758506"/>
              <a:gd name="connsiteY297" fmla="*/ 2110992 h 6596467"/>
              <a:gd name="connsiteX298" fmla="*/ 1439301 w 6758506"/>
              <a:gd name="connsiteY298" fmla="*/ 2068773 h 6596467"/>
              <a:gd name="connsiteX299" fmla="*/ 1321118 w 6758506"/>
              <a:gd name="connsiteY299" fmla="*/ 2110992 h 6596467"/>
              <a:gd name="connsiteX300" fmla="*/ 1278909 w 6758506"/>
              <a:gd name="connsiteY300" fmla="*/ 2136325 h 6596467"/>
              <a:gd name="connsiteX301" fmla="*/ 1126960 w 6758506"/>
              <a:gd name="connsiteY301" fmla="*/ 2153213 h 6596467"/>
              <a:gd name="connsiteX302" fmla="*/ 1114297 w 6758506"/>
              <a:gd name="connsiteY302" fmla="*/ 2157433 h 6596467"/>
              <a:gd name="connsiteX303" fmla="*/ 975011 w 6758506"/>
              <a:gd name="connsiteY303" fmla="*/ 2203875 h 6596467"/>
              <a:gd name="connsiteX304" fmla="*/ 493837 w 6758506"/>
              <a:gd name="connsiteY304" fmla="*/ 2334757 h 6596467"/>
              <a:gd name="connsiteX305" fmla="*/ 422084 w 6758506"/>
              <a:gd name="connsiteY305" fmla="*/ 2351645 h 6596467"/>
              <a:gd name="connsiteX306" fmla="*/ 371434 w 6758506"/>
              <a:gd name="connsiteY306" fmla="*/ 2334757 h 6596467"/>
              <a:gd name="connsiteX307" fmla="*/ 405201 w 6758506"/>
              <a:gd name="connsiteY307" fmla="*/ 2300981 h 6596467"/>
              <a:gd name="connsiteX308" fmla="*/ 721762 w 6758506"/>
              <a:gd name="connsiteY308" fmla="*/ 2174321 h 6596467"/>
              <a:gd name="connsiteX309" fmla="*/ 1181830 w 6758506"/>
              <a:gd name="connsiteY309" fmla="*/ 2030774 h 6596467"/>
              <a:gd name="connsiteX310" fmla="*/ 1219819 w 6758506"/>
              <a:gd name="connsiteY310" fmla="*/ 2022331 h 6596467"/>
              <a:gd name="connsiteX311" fmla="*/ 1232480 w 6758506"/>
              <a:gd name="connsiteY311" fmla="*/ 2001220 h 6596467"/>
              <a:gd name="connsiteX312" fmla="*/ 1211376 w 6758506"/>
              <a:gd name="connsiteY312" fmla="*/ 1988555 h 6596467"/>
              <a:gd name="connsiteX313" fmla="*/ 903258 w 6758506"/>
              <a:gd name="connsiteY313" fmla="*/ 2034997 h 6596467"/>
              <a:gd name="connsiteX314" fmla="*/ 877931 w 6758506"/>
              <a:gd name="connsiteY314" fmla="*/ 2030774 h 6596467"/>
              <a:gd name="connsiteX315" fmla="*/ 877931 w 6758506"/>
              <a:gd name="connsiteY315" fmla="*/ 2001220 h 6596467"/>
              <a:gd name="connsiteX316" fmla="*/ 970790 w 6758506"/>
              <a:gd name="connsiteY316" fmla="*/ 1937891 h 6596467"/>
              <a:gd name="connsiteX317" fmla="*/ 1034101 w 6758506"/>
              <a:gd name="connsiteY317" fmla="*/ 1878784 h 6596467"/>
              <a:gd name="connsiteX318" fmla="*/ 1097414 w 6758506"/>
              <a:gd name="connsiteY318" fmla="*/ 1832342 h 6596467"/>
              <a:gd name="connsiteX319" fmla="*/ 1283129 w 6758506"/>
              <a:gd name="connsiteY319" fmla="*/ 1790120 h 6596467"/>
              <a:gd name="connsiteX320" fmla="*/ 1608134 w 6758506"/>
              <a:gd name="connsiteY320" fmla="*/ 1714125 h 6596467"/>
              <a:gd name="connsiteX321" fmla="*/ 1409755 w 6758506"/>
              <a:gd name="connsiteY321" fmla="*/ 1684572 h 6596467"/>
              <a:gd name="connsiteX322" fmla="*/ 1228259 w 6758506"/>
              <a:gd name="connsiteY322" fmla="*/ 1735236 h 6596467"/>
              <a:gd name="connsiteX323" fmla="*/ 1181830 w 6758506"/>
              <a:gd name="connsiteY323" fmla="*/ 1726791 h 6596467"/>
              <a:gd name="connsiteX324" fmla="*/ 1359105 w 6758506"/>
              <a:gd name="connsiteY324" fmla="*/ 1659241 h 6596467"/>
              <a:gd name="connsiteX325" fmla="*/ 1283129 w 6758506"/>
              <a:gd name="connsiteY325" fmla="*/ 1646573 h 6596467"/>
              <a:gd name="connsiteX326" fmla="*/ 1232480 w 6758506"/>
              <a:gd name="connsiteY326" fmla="*/ 1667684 h 6596467"/>
              <a:gd name="connsiteX327" fmla="*/ 1194493 w 6758506"/>
              <a:gd name="connsiteY327" fmla="*/ 1663461 h 6596467"/>
              <a:gd name="connsiteX328" fmla="*/ 1207156 w 6758506"/>
              <a:gd name="connsiteY328" fmla="*/ 1629685 h 6596467"/>
              <a:gd name="connsiteX329" fmla="*/ 1240922 w 6758506"/>
              <a:gd name="connsiteY329" fmla="*/ 1591688 h 6596467"/>
              <a:gd name="connsiteX330" fmla="*/ 983451 w 6758506"/>
              <a:gd name="connsiteY330" fmla="*/ 1633907 h 6596467"/>
              <a:gd name="connsiteX331" fmla="*/ 738645 w 6758506"/>
              <a:gd name="connsiteY331" fmla="*/ 1633907 h 6596467"/>
              <a:gd name="connsiteX332" fmla="*/ 1316896 w 6758506"/>
              <a:gd name="connsiteY332" fmla="*/ 1494583 h 6596467"/>
              <a:gd name="connsiteX333" fmla="*/ 1274689 w 6758506"/>
              <a:gd name="connsiteY333" fmla="*/ 1473472 h 6596467"/>
              <a:gd name="connsiteX334" fmla="*/ 1321118 w 6758506"/>
              <a:gd name="connsiteY334" fmla="*/ 1448141 h 6596467"/>
              <a:gd name="connsiteX335" fmla="*/ 1574367 w 6758506"/>
              <a:gd name="connsiteY335" fmla="*/ 1376366 h 6596467"/>
              <a:gd name="connsiteX336" fmla="*/ 1785406 w 6758506"/>
              <a:gd name="connsiteY336" fmla="*/ 1367923 h 6596467"/>
              <a:gd name="connsiteX337" fmla="*/ 1924695 w 6758506"/>
              <a:gd name="connsiteY337" fmla="*/ 1342592 h 6596467"/>
              <a:gd name="connsiteX338" fmla="*/ 2055541 w 6758506"/>
              <a:gd name="connsiteY338" fmla="*/ 1300371 h 6596467"/>
              <a:gd name="connsiteX339" fmla="*/ 2089307 w 6758506"/>
              <a:gd name="connsiteY339" fmla="*/ 1266595 h 6596467"/>
              <a:gd name="connsiteX340" fmla="*/ 2030215 w 6758506"/>
              <a:gd name="connsiteY340" fmla="*/ 1199045 h 6596467"/>
              <a:gd name="connsiteX341" fmla="*/ 1975345 w 6758506"/>
              <a:gd name="connsiteY341" fmla="*/ 1203265 h 6596467"/>
              <a:gd name="connsiteX342" fmla="*/ 1840279 w 6758506"/>
              <a:gd name="connsiteY342" fmla="*/ 1156823 h 6596467"/>
              <a:gd name="connsiteX343" fmla="*/ 1709433 w 6758506"/>
              <a:gd name="connsiteY343" fmla="*/ 1173711 h 6596467"/>
              <a:gd name="connsiteX344" fmla="*/ 1726316 w 6758506"/>
              <a:gd name="connsiteY344" fmla="*/ 1148380 h 6596467"/>
              <a:gd name="connsiteX345" fmla="*/ 1966902 w 6758506"/>
              <a:gd name="connsiteY345" fmla="*/ 1068163 h 6596467"/>
              <a:gd name="connsiteX346" fmla="*/ 2034435 w 6758506"/>
              <a:gd name="connsiteY346" fmla="*/ 1097716 h 6596467"/>
              <a:gd name="connsiteX347" fmla="*/ 2106190 w 6758506"/>
              <a:gd name="connsiteY347" fmla="*/ 1135715 h 6596467"/>
              <a:gd name="connsiteX348" fmla="*/ 2148397 w 6758506"/>
              <a:gd name="connsiteY348" fmla="*/ 1127270 h 6596467"/>
              <a:gd name="connsiteX349" fmla="*/ 2194827 w 6758506"/>
              <a:gd name="connsiteY349" fmla="*/ 1148380 h 6596467"/>
              <a:gd name="connsiteX350" fmla="*/ 2177944 w 6758506"/>
              <a:gd name="connsiteY350" fmla="*/ 1190599 h 6596467"/>
              <a:gd name="connsiteX351" fmla="*/ 2156840 w 6758506"/>
              <a:gd name="connsiteY351" fmla="*/ 1220153 h 6596467"/>
              <a:gd name="connsiteX352" fmla="*/ 2177944 w 6758506"/>
              <a:gd name="connsiteY352" fmla="*/ 1237041 h 6596467"/>
              <a:gd name="connsiteX353" fmla="*/ 2199047 w 6758506"/>
              <a:gd name="connsiteY353" fmla="*/ 1211710 h 6596467"/>
              <a:gd name="connsiteX354" fmla="*/ 2224373 w 6758506"/>
              <a:gd name="connsiteY354" fmla="*/ 1177934 h 6596467"/>
              <a:gd name="connsiteX355" fmla="*/ 2308789 w 6758506"/>
              <a:gd name="connsiteY355" fmla="*/ 1169489 h 6596467"/>
              <a:gd name="connsiteX356" fmla="*/ 2397426 w 6758506"/>
              <a:gd name="connsiteY356" fmla="*/ 1156823 h 6596467"/>
              <a:gd name="connsiteX357" fmla="*/ 2397426 w 6758506"/>
              <a:gd name="connsiteY357" fmla="*/ 1152603 h 6596467"/>
              <a:gd name="connsiteX358" fmla="*/ 2646454 w 6758506"/>
              <a:gd name="connsiteY358" fmla="*/ 852840 h 6596467"/>
              <a:gd name="connsiteX359" fmla="*/ 2768860 w 6758506"/>
              <a:gd name="connsiteY359" fmla="*/ 755737 h 6596467"/>
              <a:gd name="connsiteX360" fmla="*/ 2794183 w 6758506"/>
              <a:gd name="connsiteY360" fmla="*/ 721960 h 6596467"/>
              <a:gd name="connsiteX361" fmla="*/ 2887042 w 6758506"/>
              <a:gd name="connsiteY361" fmla="*/ 574190 h 6596467"/>
              <a:gd name="connsiteX362" fmla="*/ 3060095 w 6758506"/>
              <a:gd name="connsiteY362" fmla="*/ 527749 h 6596467"/>
              <a:gd name="connsiteX363" fmla="*/ 3110745 w 6758506"/>
              <a:gd name="connsiteY363" fmla="*/ 599521 h 6596467"/>
              <a:gd name="connsiteX364" fmla="*/ 3064315 w 6758506"/>
              <a:gd name="connsiteY364" fmla="*/ 835952 h 6596467"/>
              <a:gd name="connsiteX365" fmla="*/ 3060095 w 6758506"/>
              <a:gd name="connsiteY365" fmla="*/ 873951 h 6596467"/>
              <a:gd name="connsiteX366" fmla="*/ 3106525 w 6758506"/>
              <a:gd name="connsiteY366" fmla="*/ 865508 h 6596467"/>
              <a:gd name="connsiteX367" fmla="*/ 3190941 w 6758506"/>
              <a:gd name="connsiteY367" fmla="*/ 755737 h 6596467"/>
              <a:gd name="connsiteX368" fmla="*/ 3515943 w 6758506"/>
              <a:gd name="connsiteY368" fmla="*/ 350425 h 6596467"/>
              <a:gd name="connsiteX369" fmla="*/ 3583476 w 6758506"/>
              <a:gd name="connsiteY369" fmla="*/ 295538 h 6596467"/>
              <a:gd name="connsiteX370" fmla="*/ 3629905 w 6758506"/>
              <a:gd name="connsiteY370" fmla="*/ 295538 h 6596467"/>
              <a:gd name="connsiteX371" fmla="*/ 3659452 w 6758506"/>
              <a:gd name="connsiteY371" fmla="*/ 295538 h 6596467"/>
              <a:gd name="connsiteX372" fmla="*/ 3748088 w 6758506"/>
              <a:gd name="connsiteY372" fmla="*/ 333537 h 6596467"/>
              <a:gd name="connsiteX373" fmla="*/ 3756531 w 6758506"/>
              <a:gd name="connsiteY373" fmla="*/ 346202 h 6596467"/>
              <a:gd name="connsiteX374" fmla="*/ 3781854 w 6758506"/>
              <a:gd name="connsiteY374" fmla="*/ 485530 h 6596467"/>
              <a:gd name="connsiteX375" fmla="*/ 3769194 w 6758506"/>
              <a:gd name="connsiteY375" fmla="*/ 510861 h 6596467"/>
              <a:gd name="connsiteX376" fmla="*/ 3828284 w 6758506"/>
              <a:gd name="connsiteY376" fmla="*/ 603744 h 6596467"/>
              <a:gd name="connsiteX377" fmla="*/ 3836727 w 6758506"/>
              <a:gd name="connsiteY377" fmla="*/ 599521 h 6596467"/>
              <a:gd name="connsiteX378" fmla="*/ 3946467 w 6758506"/>
              <a:gd name="connsiteY378" fmla="*/ 489750 h 6596467"/>
              <a:gd name="connsiteX379" fmla="*/ 4026663 w 6758506"/>
              <a:gd name="connsiteY379" fmla="*/ 413755 h 6596467"/>
              <a:gd name="connsiteX380" fmla="*/ 3988676 w 6758506"/>
              <a:gd name="connsiteY380" fmla="*/ 291318 h 6596467"/>
              <a:gd name="connsiteX381" fmla="*/ 4009779 w 6758506"/>
              <a:gd name="connsiteY381" fmla="*/ 274430 h 6596467"/>
              <a:gd name="connsiteX382" fmla="*/ 4014000 w 6758506"/>
              <a:gd name="connsiteY382" fmla="*/ 299761 h 6596467"/>
              <a:gd name="connsiteX383" fmla="*/ 4014000 w 6758506"/>
              <a:gd name="connsiteY383" fmla="*/ 341982 h 6596467"/>
              <a:gd name="connsiteX384" fmla="*/ 4039326 w 6758506"/>
              <a:gd name="connsiteY384" fmla="*/ 312429 h 6596467"/>
              <a:gd name="connsiteX385" fmla="*/ 4064649 w 6758506"/>
              <a:gd name="connsiteY385" fmla="*/ 173101 h 6596467"/>
              <a:gd name="connsiteX386" fmla="*/ 4161729 w 6758506"/>
              <a:gd name="connsiteY386" fmla="*/ 71775 h 6596467"/>
              <a:gd name="connsiteX387" fmla="*/ 4191275 w 6758506"/>
              <a:gd name="connsiteY387" fmla="*/ 50664 h 6596467"/>
              <a:gd name="connsiteX388" fmla="*/ 4271471 w 6758506"/>
              <a:gd name="connsiteY388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6758506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cubicBezTo>
                  <a:pt x="4651345" y="599521"/>
                  <a:pt x="4693552" y="641743"/>
                  <a:pt x="4672449" y="709292"/>
                </a:cubicBezTo>
                <a:cubicBezTo>
                  <a:pt x="4668229" y="734626"/>
                  <a:pt x="4693552" y="759957"/>
                  <a:pt x="4710435" y="781068"/>
                </a:cubicBezTo>
                <a:cubicBezTo>
                  <a:pt x="4739981" y="814844"/>
                  <a:pt x="4744202" y="844397"/>
                  <a:pt x="4718878" y="882396"/>
                </a:cubicBezTo>
                <a:cubicBezTo>
                  <a:pt x="4706215" y="907727"/>
                  <a:pt x="4685111" y="941503"/>
                  <a:pt x="4710435" y="962611"/>
                </a:cubicBezTo>
                <a:cubicBezTo>
                  <a:pt x="4744202" y="987945"/>
                  <a:pt x="4773748" y="966834"/>
                  <a:pt x="4799074" y="941503"/>
                </a:cubicBezTo>
                <a:cubicBezTo>
                  <a:pt x="4862385" y="886616"/>
                  <a:pt x="4925697" y="831732"/>
                  <a:pt x="4997451" y="793733"/>
                </a:cubicBezTo>
                <a:cubicBezTo>
                  <a:pt x="5022777" y="781068"/>
                  <a:pt x="5039660" y="781068"/>
                  <a:pt x="5048100" y="810621"/>
                </a:cubicBezTo>
                <a:cubicBezTo>
                  <a:pt x="5048100" y="823286"/>
                  <a:pt x="5052323" y="831732"/>
                  <a:pt x="5064983" y="835952"/>
                </a:cubicBezTo>
                <a:cubicBezTo>
                  <a:pt x="5124076" y="861285"/>
                  <a:pt x="5128296" y="924615"/>
                  <a:pt x="5073427" y="954169"/>
                </a:cubicBezTo>
                <a:cubicBezTo>
                  <a:pt x="5010113" y="987945"/>
                  <a:pt x="4959464" y="1042829"/>
                  <a:pt x="4887711" y="1063940"/>
                </a:cubicBezTo>
                <a:cubicBezTo>
                  <a:pt x="4870827" y="1068163"/>
                  <a:pt x="4862385" y="1080828"/>
                  <a:pt x="4862385" y="1101939"/>
                </a:cubicBezTo>
                <a:cubicBezTo>
                  <a:pt x="4858165" y="1139935"/>
                  <a:pt x="4824398" y="1152603"/>
                  <a:pt x="4790631" y="1131492"/>
                </a:cubicBezTo>
                <a:cubicBezTo>
                  <a:pt x="4777969" y="1127270"/>
                  <a:pt x="4765305" y="1118827"/>
                  <a:pt x="4756865" y="1131492"/>
                </a:cubicBezTo>
                <a:cubicBezTo>
                  <a:pt x="4744202" y="1144158"/>
                  <a:pt x="4752645" y="1152603"/>
                  <a:pt x="4761085" y="1161046"/>
                </a:cubicBezTo>
                <a:cubicBezTo>
                  <a:pt x="4782189" y="1177934"/>
                  <a:pt x="4777969" y="1190599"/>
                  <a:pt x="4756865" y="1199045"/>
                </a:cubicBezTo>
                <a:cubicBezTo>
                  <a:pt x="4710435" y="1224376"/>
                  <a:pt x="4756865" y="1224376"/>
                  <a:pt x="4765305" y="1237041"/>
                </a:cubicBezTo>
                <a:cubicBezTo>
                  <a:pt x="4739981" y="1258152"/>
                  <a:pt x="4710435" y="1270817"/>
                  <a:pt x="4697772" y="1304593"/>
                </a:cubicBezTo>
                <a:cubicBezTo>
                  <a:pt x="4693552" y="1321481"/>
                  <a:pt x="4668229" y="1342592"/>
                  <a:pt x="4693552" y="1359480"/>
                </a:cubicBezTo>
                <a:cubicBezTo>
                  <a:pt x="4714655" y="1376366"/>
                  <a:pt x="4748422" y="1393254"/>
                  <a:pt x="4773748" y="1372146"/>
                </a:cubicBezTo>
                <a:cubicBezTo>
                  <a:pt x="4803295" y="1342592"/>
                  <a:pt x="4853944" y="1329924"/>
                  <a:pt x="4866607" y="1308816"/>
                </a:cubicBezTo>
                <a:cubicBezTo>
                  <a:pt x="4896151" y="1245486"/>
                  <a:pt x="4959464" y="1228598"/>
                  <a:pt x="4997451" y="1177934"/>
                </a:cubicBezTo>
                <a:cubicBezTo>
                  <a:pt x="5043880" y="1114604"/>
                  <a:pt x="5124076" y="1089273"/>
                  <a:pt x="5170505" y="1025944"/>
                </a:cubicBezTo>
                <a:cubicBezTo>
                  <a:pt x="5178946" y="1017498"/>
                  <a:pt x="5195829" y="1017498"/>
                  <a:pt x="5208493" y="1017498"/>
                </a:cubicBezTo>
                <a:cubicBezTo>
                  <a:pt x="5229595" y="1013276"/>
                  <a:pt x="5259142" y="1017498"/>
                  <a:pt x="5242259" y="979500"/>
                </a:cubicBezTo>
                <a:cubicBezTo>
                  <a:pt x="5238039" y="966834"/>
                  <a:pt x="5250701" y="958391"/>
                  <a:pt x="5259142" y="954169"/>
                </a:cubicBezTo>
                <a:cubicBezTo>
                  <a:pt x="5343558" y="933058"/>
                  <a:pt x="5377325" y="852840"/>
                  <a:pt x="5440637" y="810621"/>
                </a:cubicBezTo>
                <a:cubicBezTo>
                  <a:pt x="5529274" y="747291"/>
                  <a:pt x="5584147" y="637520"/>
                  <a:pt x="5693886" y="595301"/>
                </a:cubicBezTo>
                <a:cubicBezTo>
                  <a:pt x="5710769" y="591078"/>
                  <a:pt x="5723433" y="578413"/>
                  <a:pt x="5740315" y="565745"/>
                </a:cubicBezTo>
                <a:cubicBezTo>
                  <a:pt x="5757199" y="582633"/>
                  <a:pt x="5757199" y="603744"/>
                  <a:pt x="5778303" y="620632"/>
                </a:cubicBezTo>
                <a:cubicBezTo>
                  <a:pt x="5816291" y="645963"/>
                  <a:pt x="5824732" y="709292"/>
                  <a:pt x="5795185" y="751514"/>
                </a:cubicBezTo>
                <a:cubicBezTo>
                  <a:pt x="5769862" y="781068"/>
                  <a:pt x="5731873" y="802178"/>
                  <a:pt x="5731873" y="848620"/>
                </a:cubicBezTo>
                <a:cubicBezTo>
                  <a:pt x="5731873" y="865508"/>
                  <a:pt x="5710769" y="865508"/>
                  <a:pt x="5698107" y="869728"/>
                </a:cubicBezTo>
                <a:cubicBezTo>
                  <a:pt x="5660119" y="873951"/>
                  <a:pt x="5634796" y="899282"/>
                  <a:pt x="5609470" y="924615"/>
                </a:cubicBezTo>
                <a:cubicBezTo>
                  <a:pt x="5588367" y="945726"/>
                  <a:pt x="5579923" y="958391"/>
                  <a:pt x="5605249" y="979500"/>
                </a:cubicBezTo>
                <a:cubicBezTo>
                  <a:pt x="5613690" y="987945"/>
                  <a:pt x="5617913" y="1000610"/>
                  <a:pt x="5609470" y="1009055"/>
                </a:cubicBezTo>
                <a:cubicBezTo>
                  <a:pt x="5596807" y="1025944"/>
                  <a:pt x="5584147" y="1013276"/>
                  <a:pt x="5575703" y="1004833"/>
                </a:cubicBezTo>
                <a:cubicBezTo>
                  <a:pt x="5541937" y="979500"/>
                  <a:pt x="5525053" y="996388"/>
                  <a:pt x="5512391" y="1025944"/>
                </a:cubicBezTo>
                <a:cubicBezTo>
                  <a:pt x="5474404" y="1101939"/>
                  <a:pt x="5432195" y="1173711"/>
                  <a:pt x="5373105" y="1232818"/>
                </a:cubicBezTo>
                <a:cubicBezTo>
                  <a:pt x="5347779" y="1262374"/>
                  <a:pt x="5373105" y="1313036"/>
                  <a:pt x="5322455" y="1329924"/>
                </a:cubicBezTo>
                <a:cubicBezTo>
                  <a:pt x="5318235" y="1329924"/>
                  <a:pt x="5326675" y="1346812"/>
                  <a:pt x="5330895" y="1351035"/>
                </a:cubicBezTo>
                <a:cubicBezTo>
                  <a:pt x="5347779" y="1367923"/>
                  <a:pt x="5364661" y="1367923"/>
                  <a:pt x="5381545" y="1359480"/>
                </a:cubicBezTo>
                <a:cubicBezTo>
                  <a:pt x="5394208" y="1355258"/>
                  <a:pt x="5415311" y="1346812"/>
                  <a:pt x="5402651" y="1329924"/>
                </a:cubicBezTo>
                <a:cubicBezTo>
                  <a:pt x="5389987" y="1300371"/>
                  <a:pt x="5411091" y="1291928"/>
                  <a:pt x="5427975" y="1275040"/>
                </a:cubicBezTo>
                <a:cubicBezTo>
                  <a:pt x="5487067" y="1228598"/>
                  <a:pt x="5558820" y="1199045"/>
                  <a:pt x="5601029" y="1131492"/>
                </a:cubicBezTo>
                <a:cubicBezTo>
                  <a:pt x="5613690" y="1110382"/>
                  <a:pt x="5630573" y="1118827"/>
                  <a:pt x="5647457" y="1123047"/>
                </a:cubicBezTo>
                <a:cubicBezTo>
                  <a:pt x="5681223" y="1139935"/>
                  <a:pt x="5702329" y="1127270"/>
                  <a:pt x="5723433" y="1097716"/>
                </a:cubicBezTo>
                <a:cubicBezTo>
                  <a:pt x="5757199" y="1051275"/>
                  <a:pt x="5786745" y="1051275"/>
                  <a:pt x="5820511" y="1101939"/>
                </a:cubicBezTo>
                <a:cubicBezTo>
                  <a:pt x="5837395" y="1123047"/>
                  <a:pt x="5841615" y="1106159"/>
                  <a:pt x="5850058" y="1101939"/>
                </a:cubicBezTo>
                <a:cubicBezTo>
                  <a:pt x="5892265" y="1068163"/>
                  <a:pt x="5934474" y="1034386"/>
                  <a:pt x="5972461" y="996388"/>
                </a:cubicBezTo>
                <a:cubicBezTo>
                  <a:pt x="6052657" y="920392"/>
                  <a:pt x="6145513" y="857063"/>
                  <a:pt x="6213047" y="768402"/>
                </a:cubicBezTo>
                <a:cubicBezTo>
                  <a:pt x="6255256" y="705072"/>
                  <a:pt x="6327009" y="667074"/>
                  <a:pt x="6390322" y="620632"/>
                </a:cubicBezTo>
                <a:cubicBezTo>
                  <a:pt x="6411425" y="603744"/>
                  <a:pt x="6419868" y="595301"/>
                  <a:pt x="6424089" y="569968"/>
                </a:cubicBezTo>
                <a:cubicBezTo>
                  <a:pt x="6432531" y="544637"/>
                  <a:pt x="6432531" y="493972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cubicBezTo>
                  <a:pt x="6483181" y="865508"/>
                  <a:pt x="6411425" y="945726"/>
                  <a:pt x="6343893" y="1021721"/>
                </a:cubicBezTo>
                <a:cubicBezTo>
                  <a:pt x="6305905" y="1059717"/>
                  <a:pt x="6272139" y="1101939"/>
                  <a:pt x="6293243" y="1165269"/>
                </a:cubicBezTo>
                <a:cubicBezTo>
                  <a:pt x="6297463" y="1186377"/>
                  <a:pt x="6284802" y="1207488"/>
                  <a:pt x="6267919" y="1224376"/>
                </a:cubicBezTo>
                <a:cubicBezTo>
                  <a:pt x="6259476" y="1228598"/>
                  <a:pt x="6255256" y="1237041"/>
                  <a:pt x="6263697" y="1245486"/>
                </a:cubicBezTo>
                <a:cubicBezTo>
                  <a:pt x="6272139" y="1249707"/>
                  <a:pt x="6280579" y="1249707"/>
                  <a:pt x="6284802" y="1245486"/>
                </a:cubicBezTo>
                <a:cubicBezTo>
                  <a:pt x="6331229" y="1194822"/>
                  <a:pt x="6373439" y="1144158"/>
                  <a:pt x="6436751" y="1110382"/>
                </a:cubicBezTo>
                <a:cubicBezTo>
                  <a:pt x="6462075" y="1004833"/>
                  <a:pt x="6567597" y="958391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27987" y="848620"/>
                  <a:pt x="6706883" y="878173"/>
                  <a:pt x="6698443" y="903504"/>
                </a:cubicBezTo>
                <a:cubicBezTo>
                  <a:pt x="6690000" y="941503"/>
                  <a:pt x="6668897" y="975279"/>
                  <a:pt x="6639351" y="1000610"/>
                </a:cubicBezTo>
                <a:cubicBezTo>
                  <a:pt x="6580258" y="1068163"/>
                  <a:pt x="6546491" y="1152603"/>
                  <a:pt x="6491621" y="1220153"/>
                </a:cubicBezTo>
                <a:cubicBezTo>
                  <a:pt x="6474738" y="1241264"/>
                  <a:pt x="6500064" y="1270817"/>
                  <a:pt x="6487401" y="1300371"/>
                </a:cubicBezTo>
                <a:cubicBezTo>
                  <a:pt x="6478959" y="1329924"/>
                  <a:pt x="6478959" y="1359480"/>
                  <a:pt x="6525388" y="1367923"/>
                </a:cubicBezTo>
                <a:cubicBezTo>
                  <a:pt x="6550714" y="1372146"/>
                  <a:pt x="6542271" y="1401699"/>
                  <a:pt x="6533831" y="1422810"/>
                </a:cubicBezTo>
                <a:cubicBezTo>
                  <a:pt x="6525388" y="1439696"/>
                  <a:pt x="6512725" y="1448141"/>
                  <a:pt x="6495841" y="1435475"/>
                </a:cubicBezTo>
                <a:cubicBezTo>
                  <a:pt x="6487401" y="1427030"/>
                  <a:pt x="6474738" y="1414365"/>
                  <a:pt x="6457855" y="1431253"/>
                </a:cubicBezTo>
                <a:cubicBezTo>
                  <a:pt x="6462075" y="1431253"/>
                  <a:pt x="6466297" y="1439696"/>
                  <a:pt x="6466297" y="1439696"/>
                </a:cubicBezTo>
                <a:cubicBezTo>
                  <a:pt x="6529608" y="1490360"/>
                  <a:pt x="6525388" y="1524136"/>
                  <a:pt x="6457855" y="1557912"/>
                </a:cubicBezTo>
                <a:cubicBezTo>
                  <a:pt x="6436751" y="1570578"/>
                  <a:pt x="6398765" y="1562135"/>
                  <a:pt x="6394542" y="1587466"/>
                </a:cubicBezTo>
                <a:cubicBezTo>
                  <a:pt x="6386101" y="1638130"/>
                  <a:pt x="6360775" y="1688794"/>
                  <a:pt x="6369219" y="1739458"/>
                </a:cubicBezTo>
                <a:cubicBezTo>
                  <a:pt x="6373439" y="1760567"/>
                  <a:pt x="6381881" y="1777455"/>
                  <a:pt x="6364998" y="1794343"/>
                </a:cubicBezTo>
                <a:cubicBezTo>
                  <a:pt x="6339672" y="1823897"/>
                  <a:pt x="6369219" y="1832342"/>
                  <a:pt x="6386101" y="1836562"/>
                </a:cubicBezTo>
                <a:cubicBezTo>
                  <a:pt x="6415648" y="1845007"/>
                  <a:pt x="6457855" y="1790120"/>
                  <a:pt x="6449415" y="1760567"/>
                </a:cubicBezTo>
                <a:cubicBezTo>
                  <a:pt x="6440971" y="1739458"/>
                  <a:pt x="6440971" y="1726791"/>
                  <a:pt x="6457855" y="1709903"/>
                </a:cubicBezTo>
                <a:cubicBezTo>
                  <a:pt x="6474738" y="1693015"/>
                  <a:pt x="6512725" y="1671906"/>
                  <a:pt x="6462075" y="1650796"/>
                </a:cubicBezTo>
                <a:cubicBezTo>
                  <a:pt x="6453635" y="1646573"/>
                  <a:pt x="6457855" y="1638130"/>
                  <a:pt x="6462075" y="1629685"/>
                </a:cubicBezTo>
                <a:cubicBezTo>
                  <a:pt x="6495841" y="1608577"/>
                  <a:pt x="6516947" y="1650796"/>
                  <a:pt x="6550714" y="1646573"/>
                </a:cubicBezTo>
                <a:cubicBezTo>
                  <a:pt x="6567597" y="1646573"/>
                  <a:pt x="6554934" y="1667684"/>
                  <a:pt x="6550714" y="1684572"/>
                </a:cubicBezTo>
                <a:cubicBezTo>
                  <a:pt x="6542271" y="1718348"/>
                  <a:pt x="6508505" y="1747901"/>
                  <a:pt x="6529608" y="1785900"/>
                </a:cubicBezTo>
                <a:cubicBezTo>
                  <a:pt x="6533831" y="1790120"/>
                  <a:pt x="6529608" y="1798566"/>
                  <a:pt x="6525388" y="1802788"/>
                </a:cubicBezTo>
                <a:cubicBezTo>
                  <a:pt x="6453635" y="1849230"/>
                  <a:pt x="6478959" y="1946336"/>
                  <a:pt x="6428309" y="2001220"/>
                </a:cubicBezTo>
                <a:cubicBezTo>
                  <a:pt x="6415648" y="2013886"/>
                  <a:pt x="6411425" y="2030774"/>
                  <a:pt x="6398765" y="2043439"/>
                </a:cubicBezTo>
                <a:cubicBezTo>
                  <a:pt x="6356555" y="2077216"/>
                  <a:pt x="6335452" y="2119437"/>
                  <a:pt x="6314346" y="2165879"/>
                </a:cubicBezTo>
                <a:cubicBezTo>
                  <a:pt x="6310126" y="2178544"/>
                  <a:pt x="6301685" y="2186987"/>
                  <a:pt x="6297463" y="2199655"/>
                </a:cubicBezTo>
                <a:cubicBezTo>
                  <a:pt x="6297463" y="2229208"/>
                  <a:pt x="6208827" y="2216543"/>
                  <a:pt x="6263697" y="2275650"/>
                </a:cubicBezTo>
                <a:cubicBezTo>
                  <a:pt x="6284802" y="2300981"/>
                  <a:pt x="6280579" y="2338980"/>
                  <a:pt x="6314346" y="2368533"/>
                </a:cubicBezTo>
                <a:cubicBezTo>
                  <a:pt x="6352335" y="2402310"/>
                  <a:pt x="6360775" y="2452974"/>
                  <a:pt x="6331229" y="2499415"/>
                </a:cubicBezTo>
                <a:cubicBezTo>
                  <a:pt x="6251035" y="2626075"/>
                  <a:pt x="6175060" y="2756954"/>
                  <a:pt x="6073761" y="2870948"/>
                </a:cubicBezTo>
                <a:cubicBezTo>
                  <a:pt x="6039994" y="2908947"/>
                  <a:pt x="6002007" y="2946946"/>
                  <a:pt x="5972461" y="2989165"/>
                </a:cubicBezTo>
                <a:cubicBezTo>
                  <a:pt x="5951357" y="3022941"/>
                  <a:pt x="5904928" y="3039829"/>
                  <a:pt x="5871161" y="3060938"/>
                </a:cubicBezTo>
                <a:cubicBezTo>
                  <a:pt x="5854278" y="3069383"/>
                  <a:pt x="5841615" y="3082048"/>
                  <a:pt x="5837395" y="3103159"/>
                </a:cubicBezTo>
                <a:cubicBezTo>
                  <a:pt x="5807849" y="3179154"/>
                  <a:pt x="5769862" y="3246707"/>
                  <a:pt x="5719213" y="3322702"/>
                </a:cubicBezTo>
                <a:cubicBezTo>
                  <a:pt x="5752979" y="3326924"/>
                  <a:pt x="5782525" y="3335367"/>
                  <a:pt x="5812069" y="3339590"/>
                </a:cubicBezTo>
                <a:cubicBezTo>
                  <a:pt x="5828952" y="3343812"/>
                  <a:pt x="5845835" y="3339590"/>
                  <a:pt x="5850058" y="3326924"/>
                </a:cubicBezTo>
                <a:cubicBezTo>
                  <a:pt x="5866941" y="3259372"/>
                  <a:pt x="5959798" y="3229818"/>
                  <a:pt x="5947135" y="3145378"/>
                </a:cubicBezTo>
                <a:cubicBezTo>
                  <a:pt x="5989344" y="3124267"/>
                  <a:pt x="5964018" y="3031384"/>
                  <a:pt x="6052657" y="3044049"/>
                </a:cubicBezTo>
                <a:cubicBezTo>
                  <a:pt x="6077981" y="3048272"/>
                  <a:pt x="6082203" y="3006053"/>
                  <a:pt x="6103307" y="2989165"/>
                </a:cubicBezTo>
                <a:cubicBezTo>
                  <a:pt x="6187723" y="2921613"/>
                  <a:pt x="6229930" y="2828730"/>
                  <a:pt x="6246813" y="2723181"/>
                </a:cubicBezTo>
                <a:cubicBezTo>
                  <a:pt x="6255256" y="2689405"/>
                  <a:pt x="6272139" y="2672516"/>
                  <a:pt x="6305905" y="2672516"/>
                </a:cubicBezTo>
                <a:cubicBezTo>
                  <a:pt x="6331229" y="2723181"/>
                  <a:pt x="6318569" y="2769622"/>
                  <a:pt x="6289023" y="2820287"/>
                </a:cubicBezTo>
                <a:cubicBezTo>
                  <a:pt x="6251035" y="2879394"/>
                  <a:pt x="6242593" y="2955389"/>
                  <a:pt x="6221489" y="3022941"/>
                </a:cubicBezTo>
                <a:cubicBezTo>
                  <a:pt x="6208827" y="3073605"/>
                  <a:pt x="6187723" y="3111602"/>
                  <a:pt x="6141293" y="3141155"/>
                </a:cubicBezTo>
                <a:cubicBezTo>
                  <a:pt x="6082203" y="3179154"/>
                  <a:pt x="6061097" y="3255149"/>
                  <a:pt x="6006227" y="3301591"/>
                </a:cubicBezTo>
                <a:cubicBezTo>
                  <a:pt x="6002007" y="3310036"/>
                  <a:pt x="5997785" y="3322702"/>
                  <a:pt x="5989344" y="3322702"/>
                </a:cubicBezTo>
                <a:cubicBezTo>
                  <a:pt x="5926031" y="3326924"/>
                  <a:pt x="5926031" y="3386031"/>
                  <a:pt x="5904928" y="3424028"/>
                </a:cubicBezTo>
                <a:cubicBezTo>
                  <a:pt x="5879602" y="3466249"/>
                  <a:pt x="5841615" y="3495803"/>
                  <a:pt x="5803629" y="3525356"/>
                </a:cubicBezTo>
                <a:cubicBezTo>
                  <a:pt x="5795185" y="3529579"/>
                  <a:pt x="5795185" y="3538022"/>
                  <a:pt x="5799409" y="3546467"/>
                </a:cubicBezTo>
                <a:cubicBezTo>
                  <a:pt x="5799409" y="3576020"/>
                  <a:pt x="5769862" y="3580243"/>
                  <a:pt x="5765642" y="3567575"/>
                </a:cubicBezTo>
                <a:cubicBezTo>
                  <a:pt x="5744536" y="3529579"/>
                  <a:pt x="5727653" y="3554910"/>
                  <a:pt x="5710769" y="3567575"/>
                </a:cubicBezTo>
                <a:cubicBezTo>
                  <a:pt x="5681223" y="3592909"/>
                  <a:pt x="5664340" y="3635128"/>
                  <a:pt x="5622133" y="3647793"/>
                </a:cubicBezTo>
                <a:cubicBezTo>
                  <a:pt x="5609470" y="3652016"/>
                  <a:pt x="5605249" y="3668904"/>
                  <a:pt x="5609470" y="3681569"/>
                </a:cubicBezTo>
                <a:cubicBezTo>
                  <a:pt x="5622133" y="3715345"/>
                  <a:pt x="5601029" y="3728011"/>
                  <a:pt x="5571483" y="3740679"/>
                </a:cubicBezTo>
                <a:cubicBezTo>
                  <a:pt x="5554600" y="3753344"/>
                  <a:pt x="5508171" y="3732233"/>
                  <a:pt x="5516613" y="3787120"/>
                </a:cubicBezTo>
                <a:cubicBezTo>
                  <a:pt x="5520833" y="3808229"/>
                  <a:pt x="5478624" y="3833562"/>
                  <a:pt x="5516613" y="3863116"/>
                </a:cubicBezTo>
                <a:cubicBezTo>
                  <a:pt x="5529274" y="3871558"/>
                  <a:pt x="5512391" y="3888446"/>
                  <a:pt x="5503951" y="3896892"/>
                </a:cubicBezTo>
                <a:cubicBezTo>
                  <a:pt x="5478624" y="3918000"/>
                  <a:pt x="5444857" y="3926445"/>
                  <a:pt x="5436417" y="3968664"/>
                </a:cubicBezTo>
                <a:cubicBezTo>
                  <a:pt x="5432195" y="3985552"/>
                  <a:pt x="5415311" y="3977110"/>
                  <a:pt x="5402651" y="3968664"/>
                </a:cubicBezTo>
                <a:cubicBezTo>
                  <a:pt x="5373105" y="3947554"/>
                  <a:pt x="5339338" y="3926445"/>
                  <a:pt x="5309791" y="3905335"/>
                </a:cubicBezTo>
                <a:cubicBezTo>
                  <a:pt x="5292909" y="3892669"/>
                  <a:pt x="5276025" y="3880004"/>
                  <a:pt x="5259142" y="3888446"/>
                </a:cubicBezTo>
                <a:cubicBezTo>
                  <a:pt x="5238039" y="3896892"/>
                  <a:pt x="5242259" y="3913780"/>
                  <a:pt x="5242259" y="3930668"/>
                </a:cubicBezTo>
                <a:cubicBezTo>
                  <a:pt x="5246479" y="3960221"/>
                  <a:pt x="5233819" y="3968664"/>
                  <a:pt x="5208493" y="3981330"/>
                </a:cubicBezTo>
                <a:cubicBezTo>
                  <a:pt x="5128296" y="4019329"/>
                  <a:pt x="5064983" y="4082658"/>
                  <a:pt x="5026997" y="4162876"/>
                </a:cubicBezTo>
                <a:cubicBezTo>
                  <a:pt x="5010113" y="4196652"/>
                  <a:pt x="4984790" y="4221983"/>
                  <a:pt x="4955243" y="4243094"/>
                </a:cubicBezTo>
                <a:cubicBezTo>
                  <a:pt x="4917257" y="4272648"/>
                  <a:pt x="4883491" y="4314867"/>
                  <a:pt x="4845501" y="4331755"/>
                </a:cubicBezTo>
                <a:cubicBezTo>
                  <a:pt x="4782189" y="4357088"/>
                  <a:pt x="4752645" y="4416195"/>
                  <a:pt x="4701995" y="4449971"/>
                </a:cubicBezTo>
                <a:cubicBezTo>
                  <a:pt x="4676669" y="4466859"/>
                  <a:pt x="4659785" y="4487968"/>
                  <a:pt x="4642903" y="4513301"/>
                </a:cubicBezTo>
                <a:cubicBezTo>
                  <a:pt x="4579589" y="4606184"/>
                  <a:pt x="4499396" y="4682179"/>
                  <a:pt x="4398094" y="4737066"/>
                </a:cubicBezTo>
                <a:cubicBezTo>
                  <a:pt x="4389654" y="4741286"/>
                  <a:pt x="4376991" y="4745509"/>
                  <a:pt x="4385434" y="4758175"/>
                </a:cubicBezTo>
                <a:cubicBezTo>
                  <a:pt x="4410757" y="4796173"/>
                  <a:pt x="4381211" y="4817284"/>
                  <a:pt x="4360108" y="4838392"/>
                </a:cubicBezTo>
                <a:cubicBezTo>
                  <a:pt x="4309458" y="4884834"/>
                  <a:pt x="4292575" y="4952386"/>
                  <a:pt x="4246145" y="5007273"/>
                </a:cubicBezTo>
                <a:cubicBezTo>
                  <a:pt x="4275691" y="5087491"/>
                  <a:pt x="4220821" y="5074823"/>
                  <a:pt x="4174392" y="5074823"/>
                </a:cubicBezTo>
                <a:cubicBezTo>
                  <a:pt x="4161729" y="5074823"/>
                  <a:pt x="4144845" y="5083268"/>
                  <a:pt x="4149066" y="5104379"/>
                </a:cubicBezTo>
                <a:cubicBezTo>
                  <a:pt x="4153288" y="5167709"/>
                  <a:pt x="4119522" y="5197262"/>
                  <a:pt x="4051989" y="5188817"/>
                </a:cubicBezTo>
                <a:cubicBezTo>
                  <a:pt x="4043546" y="5188817"/>
                  <a:pt x="4035106" y="5188817"/>
                  <a:pt x="4026663" y="5197262"/>
                </a:cubicBezTo>
                <a:cubicBezTo>
                  <a:pt x="4022443" y="5201483"/>
                  <a:pt x="4022443" y="5209928"/>
                  <a:pt x="4026663" y="5218371"/>
                </a:cubicBezTo>
                <a:cubicBezTo>
                  <a:pt x="4039326" y="5239481"/>
                  <a:pt x="4115299" y="5252147"/>
                  <a:pt x="4039326" y="5290146"/>
                </a:cubicBezTo>
                <a:cubicBezTo>
                  <a:pt x="4064649" y="5349253"/>
                  <a:pt x="4005559" y="5383029"/>
                  <a:pt x="4001339" y="5437916"/>
                </a:cubicBezTo>
                <a:cubicBezTo>
                  <a:pt x="3997116" y="5463247"/>
                  <a:pt x="3984456" y="5484357"/>
                  <a:pt x="3946467" y="5497023"/>
                </a:cubicBezTo>
                <a:cubicBezTo>
                  <a:pt x="3916923" y="5505466"/>
                  <a:pt x="3891597" y="5543465"/>
                  <a:pt x="3866271" y="5573018"/>
                </a:cubicBezTo>
                <a:cubicBezTo>
                  <a:pt x="3849387" y="5585684"/>
                  <a:pt x="3836727" y="5598349"/>
                  <a:pt x="3815621" y="5602572"/>
                </a:cubicBezTo>
                <a:cubicBezTo>
                  <a:pt x="3794518" y="5606794"/>
                  <a:pt x="3743868" y="5602572"/>
                  <a:pt x="3786077" y="5653236"/>
                </a:cubicBezTo>
                <a:cubicBezTo>
                  <a:pt x="3752311" y="5653236"/>
                  <a:pt x="3798738" y="5729231"/>
                  <a:pt x="3735427" y="5699678"/>
                </a:cubicBezTo>
                <a:cubicBezTo>
                  <a:pt x="3735427" y="5699678"/>
                  <a:pt x="3731205" y="5699678"/>
                  <a:pt x="3731205" y="5703900"/>
                </a:cubicBezTo>
                <a:cubicBezTo>
                  <a:pt x="3688998" y="5767230"/>
                  <a:pt x="3583476" y="5741897"/>
                  <a:pt x="3553932" y="5830560"/>
                </a:cubicBezTo>
                <a:cubicBezTo>
                  <a:pt x="3545489" y="5864336"/>
                  <a:pt x="3520165" y="5893889"/>
                  <a:pt x="3528606" y="5931886"/>
                </a:cubicBezTo>
                <a:cubicBezTo>
                  <a:pt x="3532826" y="5957219"/>
                  <a:pt x="3520165" y="5974107"/>
                  <a:pt x="3507502" y="5990995"/>
                </a:cubicBezTo>
                <a:cubicBezTo>
                  <a:pt x="3461073" y="6041660"/>
                  <a:pt x="3418866" y="6100767"/>
                  <a:pt x="3363994" y="6138763"/>
                </a:cubicBez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4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4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3" y="4534412"/>
                </a:cubicBezTo>
                <a:cubicBezTo>
                  <a:pt x="1688330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09" y="2136325"/>
                </a:cubicBezTo>
                <a:cubicBezTo>
                  <a:pt x="1228259" y="2123657"/>
                  <a:pt x="1177610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0" y="2001220"/>
                </a:cubicBezTo>
                <a:cubicBezTo>
                  <a:pt x="1232480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0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3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3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3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4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3" y="1237041"/>
                  <a:pt x="2177944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3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5749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8009B150-532D-45FE-A6D6-8A190897518A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0" y="0"/>
            <a:ext cx="7865615" cy="68580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0B3E2BDC-790D-4A9E-9558-CA4C10A1FB05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2B6F2E21-3216-4F90-A6E2-E51A550D522D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9228B4EE-0DCA-498B-BE6D-C126351A4694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4893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52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014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xmlns="" id="{892BE04D-7D92-4AC1-9A7B-9F84DF96E9F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34000" y="77076"/>
            <a:ext cx="6858000" cy="6780924"/>
          </a:xfrm>
          <a:custGeom>
            <a:avLst/>
            <a:gdLst>
              <a:gd name="connsiteX0" fmla="*/ 4899238 w 6858000"/>
              <a:gd name="connsiteY0" fmla="*/ 480718 h 6780924"/>
              <a:gd name="connsiteX1" fmla="*/ 5079238 w 6858000"/>
              <a:gd name="connsiteY1" fmla="*/ 660719 h 6780924"/>
              <a:gd name="connsiteX2" fmla="*/ 5079238 w 6858000"/>
              <a:gd name="connsiteY2" fmla="*/ 813109 h 6780924"/>
              <a:gd name="connsiteX3" fmla="*/ 4899238 w 6858000"/>
              <a:gd name="connsiteY3" fmla="*/ 993109 h 6780924"/>
              <a:gd name="connsiteX4" fmla="*/ 4719238 w 6858000"/>
              <a:gd name="connsiteY4" fmla="*/ 813109 h 6780924"/>
              <a:gd name="connsiteX5" fmla="*/ 4719238 w 6858000"/>
              <a:gd name="connsiteY5" fmla="*/ 660719 h 6780924"/>
              <a:gd name="connsiteX6" fmla="*/ 4899238 w 6858000"/>
              <a:gd name="connsiteY6" fmla="*/ 480718 h 6780924"/>
              <a:gd name="connsiteX7" fmla="*/ 4172418 w 6858000"/>
              <a:gd name="connsiteY7" fmla="*/ 49104 h 6780924"/>
              <a:gd name="connsiteX8" fmla="*/ 4352418 w 6858000"/>
              <a:gd name="connsiteY8" fmla="*/ 229104 h 6780924"/>
              <a:gd name="connsiteX9" fmla="*/ 4352418 w 6858000"/>
              <a:gd name="connsiteY9" fmla="*/ 958969 h 6780924"/>
              <a:gd name="connsiteX10" fmla="*/ 4355828 w 6858000"/>
              <a:gd name="connsiteY10" fmla="*/ 958280 h 6780924"/>
              <a:gd name="connsiteX11" fmla="*/ 4355828 w 6858000"/>
              <a:gd name="connsiteY11" fmla="*/ 910422 h 6780924"/>
              <a:gd name="connsiteX12" fmla="*/ 4535826 w 6858000"/>
              <a:gd name="connsiteY12" fmla="*/ 730422 h 6780924"/>
              <a:gd name="connsiteX13" fmla="*/ 4715828 w 6858000"/>
              <a:gd name="connsiteY13" fmla="*/ 910422 h 6780924"/>
              <a:gd name="connsiteX14" fmla="*/ 4715828 w 6858000"/>
              <a:gd name="connsiteY14" fmla="*/ 1581340 h 6780924"/>
              <a:gd name="connsiteX15" fmla="*/ 4720198 w 6858000"/>
              <a:gd name="connsiteY15" fmla="*/ 1582222 h 6780924"/>
              <a:gd name="connsiteX16" fmla="*/ 4722896 w 6858000"/>
              <a:gd name="connsiteY16" fmla="*/ 1555465 h 6780924"/>
              <a:gd name="connsiteX17" fmla="*/ 4899238 w 6858000"/>
              <a:gd name="connsiteY17" fmla="*/ 1411741 h 6780924"/>
              <a:gd name="connsiteX18" fmla="*/ 5075580 w 6858000"/>
              <a:gd name="connsiteY18" fmla="*/ 1555465 h 6780924"/>
              <a:gd name="connsiteX19" fmla="*/ 5078522 w 6858000"/>
              <a:gd name="connsiteY19" fmla="*/ 1584654 h 6780924"/>
              <a:gd name="connsiteX20" fmla="*/ 5082646 w 6858000"/>
              <a:gd name="connsiteY20" fmla="*/ 1583821 h 6780924"/>
              <a:gd name="connsiteX21" fmla="*/ 5082646 w 6858000"/>
              <a:gd name="connsiteY21" fmla="*/ 1244357 h 6780924"/>
              <a:gd name="connsiteX22" fmla="*/ 5262646 w 6858000"/>
              <a:gd name="connsiteY22" fmla="*/ 1064357 h 6780924"/>
              <a:gd name="connsiteX23" fmla="*/ 5442646 w 6858000"/>
              <a:gd name="connsiteY23" fmla="*/ 1244357 h 6780924"/>
              <a:gd name="connsiteX24" fmla="*/ 5442646 w 6858000"/>
              <a:gd name="connsiteY24" fmla="*/ 1916269 h 6780924"/>
              <a:gd name="connsiteX25" fmla="*/ 5448480 w 6858000"/>
              <a:gd name="connsiteY25" fmla="*/ 1915093 h 6780924"/>
              <a:gd name="connsiteX26" fmla="*/ 5449714 w 6858000"/>
              <a:gd name="connsiteY26" fmla="*/ 1902847 h 6780924"/>
              <a:gd name="connsiteX27" fmla="*/ 5626056 w 6858000"/>
              <a:gd name="connsiteY27" fmla="*/ 1759123 h 6780924"/>
              <a:gd name="connsiteX28" fmla="*/ 5791912 w 6858000"/>
              <a:gd name="connsiteY28" fmla="*/ 1869059 h 6780924"/>
              <a:gd name="connsiteX29" fmla="*/ 5800744 w 6858000"/>
              <a:gd name="connsiteY29" fmla="*/ 1897511 h 6780924"/>
              <a:gd name="connsiteX30" fmla="*/ 5800744 w 6858000"/>
              <a:gd name="connsiteY30" fmla="*/ 1457324 h 6780924"/>
              <a:gd name="connsiteX31" fmla="*/ 5981718 w 6858000"/>
              <a:gd name="connsiteY31" fmla="*/ 1276349 h 6780924"/>
              <a:gd name="connsiteX32" fmla="*/ 6159016 w 6858000"/>
              <a:gd name="connsiteY32" fmla="*/ 1420851 h 6780924"/>
              <a:gd name="connsiteX33" fmla="*/ 6162690 w 6858000"/>
              <a:gd name="connsiteY33" fmla="*/ 1457285 h 6780924"/>
              <a:gd name="connsiteX34" fmla="*/ 6162690 w 6858000"/>
              <a:gd name="connsiteY34" fmla="*/ 1132146 h 6780924"/>
              <a:gd name="connsiteX35" fmla="*/ 6343664 w 6858000"/>
              <a:gd name="connsiteY35" fmla="*/ 951170 h 6780924"/>
              <a:gd name="connsiteX36" fmla="*/ 6524640 w 6858000"/>
              <a:gd name="connsiteY36" fmla="*/ 1132146 h 6780924"/>
              <a:gd name="connsiteX37" fmla="*/ 6524640 w 6858000"/>
              <a:gd name="connsiteY37" fmla="*/ 1636217 h 6780924"/>
              <a:gd name="connsiteX38" fmla="*/ 6526784 w 6858000"/>
              <a:gd name="connsiteY38" fmla="*/ 1614950 h 6780924"/>
              <a:gd name="connsiteX39" fmla="*/ 6703126 w 6858000"/>
              <a:gd name="connsiteY39" fmla="*/ 1471226 h 6780924"/>
              <a:gd name="connsiteX40" fmla="*/ 6830404 w 6858000"/>
              <a:gd name="connsiteY40" fmla="*/ 1523946 h 6780924"/>
              <a:gd name="connsiteX41" fmla="*/ 6857998 w 6858000"/>
              <a:gd name="connsiteY41" fmla="*/ 1564874 h 6780924"/>
              <a:gd name="connsiteX42" fmla="*/ 6857998 w 6858000"/>
              <a:gd name="connsiteY42" fmla="*/ 4674715 h 6780924"/>
              <a:gd name="connsiteX43" fmla="*/ 6858000 w 6858000"/>
              <a:gd name="connsiteY43" fmla="*/ 4674715 h 6780924"/>
              <a:gd name="connsiteX44" fmla="*/ 6858000 w 6858000"/>
              <a:gd name="connsiteY44" fmla="*/ 4842542 h 6780924"/>
              <a:gd name="connsiteX45" fmla="*/ 6678000 w 6858000"/>
              <a:gd name="connsiteY45" fmla="*/ 5022542 h 6780924"/>
              <a:gd name="connsiteX46" fmla="*/ 6512145 w 6858000"/>
              <a:gd name="connsiteY46" fmla="*/ 4912606 h 6780924"/>
              <a:gd name="connsiteX47" fmla="*/ 6502414 w 6858000"/>
              <a:gd name="connsiteY47" fmla="*/ 4864407 h 6780924"/>
              <a:gd name="connsiteX48" fmla="*/ 6502414 w 6858000"/>
              <a:gd name="connsiteY48" fmla="*/ 5285377 h 6780924"/>
              <a:gd name="connsiteX49" fmla="*/ 6322414 w 6858000"/>
              <a:gd name="connsiteY49" fmla="*/ 5465377 h 6780924"/>
              <a:gd name="connsiteX50" fmla="*/ 6146071 w 6858000"/>
              <a:gd name="connsiteY50" fmla="*/ 5321653 h 6780924"/>
              <a:gd name="connsiteX51" fmla="*/ 6143463 w 6858000"/>
              <a:gd name="connsiteY51" fmla="*/ 5295783 h 6780924"/>
              <a:gd name="connsiteX52" fmla="*/ 6143463 w 6858000"/>
              <a:gd name="connsiteY52" fmla="*/ 6254957 h 6780924"/>
              <a:gd name="connsiteX53" fmla="*/ 5962488 w 6858000"/>
              <a:gd name="connsiteY53" fmla="*/ 6435932 h 6780924"/>
              <a:gd name="connsiteX54" fmla="*/ 5795735 w 6858000"/>
              <a:gd name="connsiteY54" fmla="*/ 6325401 h 6780924"/>
              <a:gd name="connsiteX55" fmla="*/ 5795551 w 6858000"/>
              <a:gd name="connsiteY55" fmla="*/ 6324808 h 6780924"/>
              <a:gd name="connsiteX56" fmla="*/ 5795456 w 6858000"/>
              <a:gd name="connsiteY56" fmla="*/ 6324667 h 6780924"/>
              <a:gd name="connsiteX57" fmla="*/ 5781311 w 6858000"/>
              <a:gd name="connsiteY57" fmla="*/ 6254603 h 6780924"/>
              <a:gd name="connsiteX58" fmla="*/ 5781311 w 6858000"/>
              <a:gd name="connsiteY58" fmla="*/ 6006221 h 6780924"/>
              <a:gd name="connsiteX59" fmla="*/ 5781513 w 6858000"/>
              <a:gd name="connsiteY59" fmla="*/ 6004217 h 6780924"/>
              <a:gd name="connsiteX60" fmla="*/ 5781513 w 6858000"/>
              <a:gd name="connsiteY60" fmla="*/ 5761749 h 6780924"/>
              <a:gd name="connsiteX61" fmla="*/ 5780208 w 6858000"/>
              <a:gd name="connsiteY61" fmla="*/ 5761749 h 6780924"/>
              <a:gd name="connsiteX62" fmla="*/ 5780208 w 6858000"/>
              <a:gd name="connsiteY62" fmla="*/ 5773159 h 6780924"/>
              <a:gd name="connsiteX63" fmla="*/ 5600208 w 6858000"/>
              <a:gd name="connsiteY63" fmla="*/ 5953159 h 6780924"/>
              <a:gd name="connsiteX64" fmla="*/ 5420208 w 6858000"/>
              <a:gd name="connsiteY64" fmla="*/ 5773159 h 6780924"/>
              <a:gd name="connsiteX65" fmla="*/ 5420208 w 6858000"/>
              <a:gd name="connsiteY65" fmla="*/ 5761749 h 6780924"/>
              <a:gd name="connsiteX66" fmla="*/ 5419105 w 6858000"/>
              <a:gd name="connsiteY66" fmla="*/ 5761749 h 6780924"/>
              <a:gd name="connsiteX67" fmla="*/ 5419105 w 6858000"/>
              <a:gd name="connsiteY67" fmla="*/ 6780924 h 6780924"/>
              <a:gd name="connsiteX68" fmla="*/ 5229225 w 6858000"/>
              <a:gd name="connsiteY68" fmla="*/ 6780924 h 6780924"/>
              <a:gd name="connsiteX69" fmla="*/ 5059105 w 6858000"/>
              <a:gd name="connsiteY69" fmla="*/ 6780924 h 6780924"/>
              <a:gd name="connsiteX70" fmla="*/ 5009857 w 6858000"/>
              <a:gd name="connsiteY70" fmla="*/ 6780924 h 6780924"/>
              <a:gd name="connsiteX71" fmla="*/ 4857750 w 6858000"/>
              <a:gd name="connsiteY71" fmla="*/ 6780924 h 6780924"/>
              <a:gd name="connsiteX72" fmla="*/ 4746147 w 6858000"/>
              <a:gd name="connsiteY72" fmla="*/ 6780924 h 6780924"/>
              <a:gd name="connsiteX73" fmla="*/ 4712147 w 6858000"/>
              <a:gd name="connsiteY73" fmla="*/ 6730496 h 6780924"/>
              <a:gd name="connsiteX74" fmla="*/ 4698002 w 6858000"/>
              <a:gd name="connsiteY74" fmla="*/ 6660431 h 6780924"/>
              <a:gd name="connsiteX75" fmla="*/ 4698002 w 6858000"/>
              <a:gd name="connsiteY75" fmla="*/ 5925639 h 6780924"/>
              <a:gd name="connsiteX76" fmla="*/ 4686136 w 6858000"/>
              <a:gd name="connsiteY76" fmla="*/ 5928313 h 6780924"/>
              <a:gd name="connsiteX77" fmla="*/ 4686136 w 6858000"/>
              <a:gd name="connsiteY77" fmla="*/ 6026357 h 6780924"/>
              <a:gd name="connsiteX78" fmla="*/ 4505161 w 6858000"/>
              <a:gd name="connsiteY78" fmla="*/ 6207332 h 6780924"/>
              <a:gd name="connsiteX79" fmla="*/ 4324186 w 6858000"/>
              <a:gd name="connsiteY79" fmla="*/ 6026357 h 6780924"/>
              <a:gd name="connsiteX80" fmla="*/ 4324186 w 6858000"/>
              <a:gd name="connsiteY80" fmla="*/ 6003902 h 6780924"/>
              <a:gd name="connsiteX81" fmla="*/ 4308074 w 6858000"/>
              <a:gd name="connsiteY81" fmla="*/ 6005915 h 6780924"/>
              <a:gd name="connsiteX82" fmla="*/ 4308074 w 6858000"/>
              <a:gd name="connsiteY82" fmla="*/ 6780924 h 6780924"/>
              <a:gd name="connsiteX83" fmla="*/ 3948076 w 6858000"/>
              <a:gd name="connsiteY83" fmla="*/ 6780924 h 6780924"/>
              <a:gd name="connsiteX84" fmla="*/ 3948076 w 6858000"/>
              <a:gd name="connsiteY84" fmla="*/ 6542799 h 6780924"/>
              <a:gd name="connsiteX85" fmla="*/ 3944666 w 6858000"/>
              <a:gd name="connsiteY85" fmla="*/ 6542799 h 6780924"/>
              <a:gd name="connsiteX86" fmla="*/ 3944666 w 6858000"/>
              <a:gd name="connsiteY86" fmla="*/ 6555998 h 6780924"/>
              <a:gd name="connsiteX87" fmla="*/ 3764666 w 6858000"/>
              <a:gd name="connsiteY87" fmla="*/ 6735998 h 6780924"/>
              <a:gd name="connsiteX88" fmla="*/ 3584666 w 6858000"/>
              <a:gd name="connsiteY88" fmla="*/ 6555998 h 6780924"/>
              <a:gd name="connsiteX89" fmla="*/ 3584666 w 6858000"/>
              <a:gd name="connsiteY89" fmla="*/ 6542799 h 6780924"/>
              <a:gd name="connsiteX90" fmla="*/ 3581256 w 6858000"/>
              <a:gd name="connsiteY90" fmla="*/ 6542799 h 6780924"/>
              <a:gd name="connsiteX91" fmla="*/ 3581256 w 6858000"/>
              <a:gd name="connsiteY91" fmla="*/ 6779446 h 6780924"/>
              <a:gd name="connsiteX92" fmla="*/ 3581107 w 6858000"/>
              <a:gd name="connsiteY92" fmla="*/ 6780924 h 6780924"/>
              <a:gd name="connsiteX93" fmla="*/ 3221405 w 6858000"/>
              <a:gd name="connsiteY93" fmla="*/ 6780924 h 6780924"/>
              <a:gd name="connsiteX94" fmla="*/ 3221256 w 6858000"/>
              <a:gd name="connsiteY94" fmla="*/ 6779446 h 6780924"/>
              <a:gd name="connsiteX95" fmla="*/ 3221256 w 6858000"/>
              <a:gd name="connsiteY95" fmla="*/ 6753018 h 6780924"/>
              <a:gd name="connsiteX96" fmla="*/ 3217846 w 6858000"/>
              <a:gd name="connsiteY96" fmla="*/ 6753706 h 6780924"/>
              <a:gd name="connsiteX97" fmla="*/ 3217846 w 6858000"/>
              <a:gd name="connsiteY97" fmla="*/ 6780924 h 6780924"/>
              <a:gd name="connsiteX98" fmla="*/ 2857846 w 6858000"/>
              <a:gd name="connsiteY98" fmla="*/ 6780924 h 6780924"/>
              <a:gd name="connsiteX99" fmla="*/ 2857846 w 6858000"/>
              <a:gd name="connsiteY99" fmla="*/ 6753312 h 6780924"/>
              <a:gd name="connsiteX100" fmla="*/ 2854436 w 6858000"/>
              <a:gd name="connsiteY100" fmla="*/ 6754001 h 6780924"/>
              <a:gd name="connsiteX101" fmla="*/ 2854436 w 6858000"/>
              <a:gd name="connsiteY101" fmla="*/ 6780924 h 6780924"/>
              <a:gd name="connsiteX102" fmla="*/ 2494436 w 6858000"/>
              <a:gd name="connsiteY102" fmla="*/ 6780924 h 6780924"/>
              <a:gd name="connsiteX103" fmla="*/ 2494436 w 6858000"/>
              <a:gd name="connsiteY103" fmla="*/ 6130942 h 6780924"/>
              <a:gd name="connsiteX104" fmla="*/ 2490066 w 6858000"/>
              <a:gd name="connsiteY104" fmla="*/ 6130059 h 6780924"/>
              <a:gd name="connsiteX105" fmla="*/ 2487368 w 6858000"/>
              <a:gd name="connsiteY105" fmla="*/ 6156817 h 6780924"/>
              <a:gd name="connsiteX106" fmla="*/ 2311026 w 6858000"/>
              <a:gd name="connsiteY106" fmla="*/ 6300541 h 6780924"/>
              <a:gd name="connsiteX107" fmla="*/ 2134684 w 6858000"/>
              <a:gd name="connsiteY107" fmla="*/ 6156817 h 6780924"/>
              <a:gd name="connsiteX108" fmla="*/ 2131742 w 6858000"/>
              <a:gd name="connsiteY108" fmla="*/ 6127628 h 6780924"/>
              <a:gd name="connsiteX109" fmla="*/ 2127618 w 6858000"/>
              <a:gd name="connsiteY109" fmla="*/ 6128461 h 6780924"/>
              <a:gd name="connsiteX110" fmla="*/ 2127618 w 6858000"/>
              <a:gd name="connsiteY110" fmla="*/ 6467924 h 6780924"/>
              <a:gd name="connsiteX111" fmla="*/ 1947618 w 6858000"/>
              <a:gd name="connsiteY111" fmla="*/ 6647924 h 6780924"/>
              <a:gd name="connsiteX112" fmla="*/ 1767618 w 6858000"/>
              <a:gd name="connsiteY112" fmla="*/ 6467924 h 6780924"/>
              <a:gd name="connsiteX113" fmla="*/ 1767618 w 6858000"/>
              <a:gd name="connsiteY113" fmla="*/ 5796012 h 6780924"/>
              <a:gd name="connsiteX114" fmla="*/ 1761784 w 6858000"/>
              <a:gd name="connsiteY114" fmla="*/ 5797189 h 6780924"/>
              <a:gd name="connsiteX115" fmla="*/ 1760550 w 6858000"/>
              <a:gd name="connsiteY115" fmla="*/ 5809435 h 6780924"/>
              <a:gd name="connsiteX116" fmla="*/ 1584208 w 6858000"/>
              <a:gd name="connsiteY116" fmla="*/ 5953159 h 6780924"/>
              <a:gd name="connsiteX117" fmla="*/ 1418352 w 6858000"/>
              <a:gd name="connsiteY117" fmla="*/ 5843223 h 6780924"/>
              <a:gd name="connsiteX118" fmla="*/ 1409520 w 6858000"/>
              <a:gd name="connsiteY118" fmla="*/ 5814770 h 6780924"/>
              <a:gd name="connsiteX119" fmla="*/ 1409520 w 6858000"/>
              <a:gd name="connsiteY119" fmla="*/ 6254958 h 6780924"/>
              <a:gd name="connsiteX120" fmla="*/ 1228546 w 6858000"/>
              <a:gd name="connsiteY120" fmla="*/ 6435933 h 6780924"/>
              <a:gd name="connsiteX121" fmla="*/ 1051248 w 6858000"/>
              <a:gd name="connsiteY121" fmla="*/ 6291431 h 6780924"/>
              <a:gd name="connsiteX122" fmla="*/ 1047574 w 6858000"/>
              <a:gd name="connsiteY122" fmla="*/ 6254997 h 6780924"/>
              <a:gd name="connsiteX123" fmla="*/ 1047574 w 6858000"/>
              <a:gd name="connsiteY123" fmla="*/ 6580136 h 6780924"/>
              <a:gd name="connsiteX124" fmla="*/ 866600 w 6858000"/>
              <a:gd name="connsiteY124" fmla="*/ 6761111 h 6780924"/>
              <a:gd name="connsiteX125" fmla="*/ 685625 w 6858000"/>
              <a:gd name="connsiteY125" fmla="*/ 6580136 h 6780924"/>
              <a:gd name="connsiteX126" fmla="*/ 685625 w 6858000"/>
              <a:gd name="connsiteY126" fmla="*/ 6076064 h 6780924"/>
              <a:gd name="connsiteX127" fmla="*/ 683480 w 6858000"/>
              <a:gd name="connsiteY127" fmla="*/ 6097332 h 6780924"/>
              <a:gd name="connsiteX128" fmla="*/ 507138 w 6858000"/>
              <a:gd name="connsiteY128" fmla="*/ 6241056 h 6780924"/>
              <a:gd name="connsiteX129" fmla="*/ 379860 w 6858000"/>
              <a:gd name="connsiteY129" fmla="*/ 6188335 h 6780924"/>
              <a:gd name="connsiteX130" fmla="*/ 352266 w 6858000"/>
              <a:gd name="connsiteY130" fmla="*/ 6147408 h 6780924"/>
              <a:gd name="connsiteX131" fmla="*/ 352266 w 6858000"/>
              <a:gd name="connsiteY131" fmla="*/ 6050281 h 6780924"/>
              <a:gd name="connsiteX132" fmla="*/ 352264 w 6858000"/>
              <a:gd name="connsiteY132" fmla="*/ 6050271 h 6780924"/>
              <a:gd name="connsiteX133" fmla="*/ 352264 w 6858000"/>
              <a:gd name="connsiteY133" fmla="*/ 5788251 h 6780924"/>
              <a:gd name="connsiteX134" fmla="*/ 344945 w 6858000"/>
              <a:gd name="connsiteY134" fmla="*/ 5824500 h 6780924"/>
              <a:gd name="connsiteX135" fmla="*/ 179091 w 6858000"/>
              <a:gd name="connsiteY135" fmla="*/ 5934436 h 6780924"/>
              <a:gd name="connsiteX136" fmla="*/ 2748 w 6858000"/>
              <a:gd name="connsiteY136" fmla="*/ 5790712 h 6780924"/>
              <a:gd name="connsiteX137" fmla="*/ 0 w 6858000"/>
              <a:gd name="connsiteY137" fmla="*/ 5763453 h 6780924"/>
              <a:gd name="connsiteX138" fmla="*/ 0 w 6858000"/>
              <a:gd name="connsiteY138" fmla="*/ 3970142 h 6780924"/>
              <a:gd name="connsiteX139" fmla="*/ 2748 w 6858000"/>
              <a:gd name="connsiteY139" fmla="*/ 3942883 h 6780924"/>
              <a:gd name="connsiteX140" fmla="*/ 179091 w 6858000"/>
              <a:gd name="connsiteY140" fmla="*/ 3799159 h 6780924"/>
              <a:gd name="connsiteX141" fmla="*/ 344945 w 6858000"/>
              <a:gd name="connsiteY141" fmla="*/ 3909095 h 6780924"/>
              <a:gd name="connsiteX142" fmla="*/ 352264 w 6858000"/>
              <a:gd name="connsiteY142" fmla="*/ 3945346 h 6780924"/>
              <a:gd name="connsiteX143" fmla="*/ 352264 w 6858000"/>
              <a:gd name="connsiteY143" fmla="*/ 2869739 h 6780924"/>
              <a:gd name="connsiteX144" fmla="*/ 532264 w 6858000"/>
              <a:gd name="connsiteY144" fmla="*/ 2689739 h 6780924"/>
              <a:gd name="connsiteX145" fmla="*/ 698119 w 6858000"/>
              <a:gd name="connsiteY145" fmla="*/ 2799676 h 6780924"/>
              <a:gd name="connsiteX146" fmla="*/ 707850 w 6858000"/>
              <a:gd name="connsiteY146" fmla="*/ 2847874 h 6780924"/>
              <a:gd name="connsiteX147" fmla="*/ 707850 w 6858000"/>
              <a:gd name="connsiteY147" fmla="*/ 2426905 h 6780924"/>
              <a:gd name="connsiteX148" fmla="*/ 887850 w 6858000"/>
              <a:gd name="connsiteY148" fmla="*/ 2246904 h 6780924"/>
              <a:gd name="connsiteX149" fmla="*/ 1064193 w 6858000"/>
              <a:gd name="connsiteY149" fmla="*/ 2390628 h 6780924"/>
              <a:gd name="connsiteX150" fmla="*/ 1066801 w 6858000"/>
              <a:gd name="connsiteY150" fmla="*/ 2416498 h 6780924"/>
              <a:gd name="connsiteX151" fmla="*/ 1066801 w 6858000"/>
              <a:gd name="connsiteY151" fmla="*/ 1457325 h 6780924"/>
              <a:gd name="connsiteX152" fmla="*/ 1247776 w 6858000"/>
              <a:gd name="connsiteY152" fmla="*/ 1276350 h 6780924"/>
              <a:gd name="connsiteX153" fmla="*/ 1414529 w 6858000"/>
              <a:gd name="connsiteY153" fmla="*/ 1386880 h 6780924"/>
              <a:gd name="connsiteX154" fmla="*/ 1414713 w 6858000"/>
              <a:gd name="connsiteY154" fmla="*/ 1387474 h 6780924"/>
              <a:gd name="connsiteX155" fmla="*/ 1414808 w 6858000"/>
              <a:gd name="connsiteY155" fmla="*/ 1387615 h 6780924"/>
              <a:gd name="connsiteX156" fmla="*/ 1428953 w 6858000"/>
              <a:gd name="connsiteY156" fmla="*/ 1457678 h 6780924"/>
              <a:gd name="connsiteX157" fmla="*/ 1428953 w 6858000"/>
              <a:gd name="connsiteY157" fmla="*/ 1706061 h 6780924"/>
              <a:gd name="connsiteX158" fmla="*/ 1428751 w 6858000"/>
              <a:gd name="connsiteY158" fmla="*/ 1708065 h 6780924"/>
              <a:gd name="connsiteX159" fmla="*/ 1428751 w 6858000"/>
              <a:gd name="connsiteY159" fmla="*/ 2186419 h 6780924"/>
              <a:gd name="connsiteX160" fmla="*/ 1428953 w 6858000"/>
              <a:gd name="connsiteY160" fmla="*/ 2188423 h 6780924"/>
              <a:gd name="connsiteX161" fmla="*/ 1428953 w 6858000"/>
              <a:gd name="connsiteY161" fmla="*/ 2344473 h 6780924"/>
              <a:gd name="connsiteX162" fmla="*/ 1430056 w 6858000"/>
              <a:gd name="connsiteY162" fmla="*/ 2343631 h 6780924"/>
              <a:gd name="connsiteX163" fmla="*/ 1430056 w 6858000"/>
              <a:gd name="connsiteY163" fmla="*/ 1939123 h 6780924"/>
              <a:gd name="connsiteX164" fmla="*/ 1610056 w 6858000"/>
              <a:gd name="connsiteY164" fmla="*/ 1759123 h 6780924"/>
              <a:gd name="connsiteX165" fmla="*/ 1790056 w 6858000"/>
              <a:gd name="connsiteY165" fmla="*/ 1939123 h 6780924"/>
              <a:gd name="connsiteX166" fmla="*/ 1790056 w 6858000"/>
              <a:gd name="connsiteY166" fmla="*/ 2094491 h 6780924"/>
              <a:gd name="connsiteX167" fmla="*/ 1791159 w 6858000"/>
              <a:gd name="connsiteY167" fmla="*/ 2093833 h 6780924"/>
              <a:gd name="connsiteX168" fmla="*/ 1791159 w 6858000"/>
              <a:gd name="connsiteY168" fmla="*/ 452552 h 6780924"/>
              <a:gd name="connsiteX169" fmla="*/ 1971159 w 6858000"/>
              <a:gd name="connsiteY169" fmla="*/ 272552 h 6780924"/>
              <a:gd name="connsiteX170" fmla="*/ 2151159 w 6858000"/>
              <a:gd name="connsiteY170" fmla="*/ 452552 h 6780924"/>
              <a:gd name="connsiteX171" fmla="*/ 2151159 w 6858000"/>
              <a:gd name="connsiteY171" fmla="*/ 1123074 h 6780924"/>
              <a:gd name="connsiteX172" fmla="*/ 2152262 w 6858000"/>
              <a:gd name="connsiteY172" fmla="*/ 1123074 h 6780924"/>
              <a:gd name="connsiteX173" fmla="*/ 2152262 w 6858000"/>
              <a:gd name="connsiteY173" fmla="*/ 1051851 h 6780924"/>
              <a:gd name="connsiteX174" fmla="*/ 2332262 w 6858000"/>
              <a:gd name="connsiteY174" fmla="*/ 871849 h 6780924"/>
              <a:gd name="connsiteX175" fmla="*/ 2512262 w 6858000"/>
              <a:gd name="connsiteY175" fmla="*/ 1051851 h 6780924"/>
              <a:gd name="connsiteX176" fmla="*/ 2512262 w 6858000"/>
              <a:gd name="connsiteY176" fmla="*/ 1786643 h 6780924"/>
              <a:gd name="connsiteX177" fmla="*/ 2524128 w 6858000"/>
              <a:gd name="connsiteY177" fmla="*/ 1783969 h 6780924"/>
              <a:gd name="connsiteX178" fmla="*/ 2524128 w 6858000"/>
              <a:gd name="connsiteY178" fmla="*/ 1685924 h 6780924"/>
              <a:gd name="connsiteX179" fmla="*/ 2705103 w 6858000"/>
              <a:gd name="connsiteY179" fmla="*/ 1504950 h 6780924"/>
              <a:gd name="connsiteX180" fmla="*/ 2886078 w 6858000"/>
              <a:gd name="connsiteY180" fmla="*/ 1685924 h 6780924"/>
              <a:gd name="connsiteX181" fmla="*/ 2886078 w 6858000"/>
              <a:gd name="connsiteY181" fmla="*/ 1708380 h 6780924"/>
              <a:gd name="connsiteX182" fmla="*/ 2902190 w 6858000"/>
              <a:gd name="connsiteY182" fmla="*/ 1706366 h 6780924"/>
              <a:gd name="connsiteX183" fmla="*/ 2902190 w 6858000"/>
              <a:gd name="connsiteY183" fmla="*/ 788060 h 6780924"/>
              <a:gd name="connsiteX184" fmla="*/ 3082188 w 6858000"/>
              <a:gd name="connsiteY184" fmla="*/ 608060 h 6780924"/>
              <a:gd name="connsiteX185" fmla="*/ 3262188 w 6858000"/>
              <a:gd name="connsiteY185" fmla="*/ 788060 h 6780924"/>
              <a:gd name="connsiteX186" fmla="*/ 3262188 w 6858000"/>
              <a:gd name="connsiteY186" fmla="*/ 1123074 h 6780924"/>
              <a:gd name="connsiteX187" fmla="*/ 3272303 w 6858000"/>
              <a:gd name="connsiteY187" fmla="*/ 1123074 h 6780924"/>
              <a:gd name="connsiteX188" fmla="*/ 3279744 w 6858000"/>
              <a:gd name="connsiteY188" fmla="*/ 1086219 h 6780924"/>
              <a:gd name="connsiteX189" fmla="*/ 3445598 w 6858000"/>
              <a:gd name="connsiteY189" fmla="*/ 976284 h 6780924"/>
              <a:gd name="connsiteX190" fmla="*/ 3611453 w 6858000"/>
              <a:gd name="connsiteY190" fmla="*/ 1086219 h 6780924"/>
              <a:gd name="connsiteX191" fmla="*/ 3618893 w 6858000"/>
              <a:gd name="connsiteY191" fmla="*/ 1123074 h 6780924"/>
              <a:gd name="connsiteX192" fmla="*/ 3629008 w 6858000"/>
              <a:gd name="connsiteY192" fmla="*/ 1123074 h 6780924"/>
              <a:gd name="connsiteX193" fmla="*/ 3629008 w 6858000"/>
              <a:gd name="connsiteY193" fmla="*/ 932835 h 6780924"/>
              <a:gd name="connsiteX194" fmla="*/ 3809008 w 6858000"/>
              <a:gd name="connsiteY194" fmla="*/ 752835 h 6780924"/>
              <a:gd name="connsiteX195" fmla="*/ 3989008 w 6858000"/>
              <a:gd name="connsiteY195" fmla="*/ 932835 h 6780924"/>
              <a:gd name="connsiteX196" fmla="*/ 3989008 w 6858000"/>
              <a:gd name="connsiteY196" fmla="*/ 959263 h 6780924"/>
              <a:gd name="connsiteX197" fmla="*/ 3992418 w 6858000"/>
              <a:gd name="connsiteY197" fmla="*/ 958575 h 6780924"/>
              <a:gd name="connsiteX198" fmla="*/ 3992418 w 6858000"/>
              <a:gd name="connsiteY198" fmla="*/ 229104 h 6780924"/>
              <a:gd name="connsiteX199" fmla="*/ 4172418 w 6858000"/>
              <a:gd name="connsiteY199" fmla="*/ 49104 h 6780924"/>
              <a:gd name="connsiteX200" fmla="*/ 3082188 w 6858000"/>
              <a:gd name="connsiteY200" fmla="*/ 0 h 6780924"/>
              <a:gd name="connsiteX201" fmla="*/ 3262188 w 6858000"/>
              <a:gd name="connsiteY201" fmla="*/ 180000 h 6780924"/>
              <a:gd name="connsiteX202" fmla="*/ 3262188 w 6858000"/>
              <a:gd name="connsiteY202" fmla="*/ 332390 h 6780924"/>
              <a:gd name="connsiteX203" fmla="*/ 3082188 w 6858000"/>
              <a:gd name="connsiteY203" fmla="*/ 512390 h 6780924"/>
              <a:gd name="connsiteX204" fmla="*/ 2902190 w 6858000"/>
              <a:gd name="connsiteY204" fmla="*/ 332390 h 6780924"/>
              <a:gd name="connsiteX205" fmla="*/ 2902190 w 6858000"/>
              <a:gd name="connsiteY205" fmla="*/ 180000 h 6780924"/>
              <a:gd name="connsiteX206" fmla="*/ 3082188 w 6858000"/>
              <a:gd name="connsiteY206" fmla="*/ 0 h 678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6858000" h="6780924">
                <a:moveTo>
                  <a:pt x="4899238" y="480718"/>
                </a:moveTo>
                <a:cubicBezTo>
                  <a:pt x="4998650" y="480718"/>
                  <a:pt x="5079238" y="561307"/>
                  <a:pt x="5079238" y="660719"/>
                </a:cubicBezTo>
                <a:lnTo>
                  <a:pt x="5079238" y="813109"/>
                </a:lnTo>
                <a:cubicBezTo>
                  <a:pt x="5079238" y="912519"/>
                  <a:pt x="4998650" y="993109"/>
                  <a:pt x="4899238" y="993109"/>
                </a:cubicBezTo>
                <a:cubicBezTo>
                  <a:pt x="4799828" y="993109"/>
                  <a:pt x="4719238" y="912519"/>
                  <a:pt x="4719238" y="813109"/>
                </a:cubicBezTo>
                <a:lnTo>
                  <a:pt x="4719238" y="660719"/>
                </a:lnTo>
                <a:cubicBezTo>
                  <a:pt x="4719238" y="561307"/>
                  <a:pt x="4799828" y="480718"/>
                  <a:pt x="4899238" y="480718"/>
                </a:cubicBezTo>
                <a:close/>
                <a:moveTo>
                  <a:pt x="4172418" y="49104"/>
                </a:moveTo>
                <a:cubicBezTo>
                  <a:pt x="4271828" y="49104"/>
                  <a:pt x="4352418" y="129694"/>
                  <a:pt x="4352418" y="229104"/>
                </a:cubicBezTo>
                <a:lnTo>
                  <a:pt x="4352418" y="958969"/>
                </a:lnTo>
                <a:lnTo>
                  <a:pt x="4355828" y="958280"/>
                </a:lnTo>
                <a:lnTo>
                  <a:pt x="4355828" y="910422"/>
                </a:lnTo>
                <a:cubicBezTo>
                  <a:pt x="4355828" y="811012"/>
                  <a:pt x="4436416" y="730422"/>
                  <a:pt x="4535826" y="730422"/>
                </a:cubicBezTo>
                <a:cubicBezTo>
                  <a:pt x="4635238" y="730422"/>
                  <a:pt x="4715828" y="811012"/>
                  <a:pt x="4715828" y="910422"/>
                </a:cubicBezTo>
                <a:lnTo>
                  <a:pt x="4715828" y="1581340"/>
                </a:lnTo>
                <a:lnTo>
                  <a:pt x="4720198" y="1582222"/>
                </a:lnTo>
                <a:lnTo>
                  <a:pt x="4722896" y="1555465"/>
                </a:lnTo>
                <a:cubicBezTo>
                  <a:pt x="4739680" y="1473443"/>
                  <a:pt x="4812252" y="1411741"/>
                  <a:pt x="4899238" y="1411741"/>
                </a:cubicBezTo>
                <a:cubicBezTo>
                  <a:pt x="4986222" y="1411741"/>
                  <a:pt x="5058796" y="1473443"/>
                  <a:pt x="5075580" y="1555465"/>
                </a:cubicBezTo>
                <a:lnTo>
                  <a:pt x="5078522" y="1584654"/>
                </a:lnTo>
                <a:lnTo>
                  <a:pt x="5082646" y="1583821"/>
                </a:lnTo>
                <a:lnTo>
                  <a:pt x="5082646" y="1244357"/>
                </a:lnTo>
                <a:cubicBezTo>
                  <a:pt x="5082646" y="1144948"/>
                  <a:pt x="5163236" y="1064357"/>
                  <a:pt x="5262646" y="1064357"/>
                </a:cubicBezTo>
                <a:cubicBezTo>
                  <a:pt x="5362058" y="1064357"/>
                  <a:pt x="5442646" y="1144948"/>
                  <a:pt x="5442646" y="1244357"/>
                </a:cubicBezTo>
                <a:lnTo>
                  <a:pt x="5442646" y="1916269"/>
                </a:lnTo>
                <a:lnTo>
                  <a:pt x="5448480" y="1915093"/>
                </a:lnTo>
                <a:lnTo>
                  <a:pt x="5449714" y="1902847"/>
                </a:lnTo>
                <a:cubicBezTo>
                  <a:pt x="5466498" y="1820824"/>
                  <a:pt x="5539072" y="1759123"/>
                  <a:pt x="5626056" y="1759123"/>
                </a:cubicBezTo>
                <a:cubicBezTo>
                  <a:pt x="5700616" y="1759123"/>
                  <a:pt x="5764586" y="1804454"/>
                  <a:pt x="5791912" y="1869059"/>
                </a:cubicBezTo>
                <a:lnTo>
                  <a:pt x="5800744" y="1897511"/>
                </a:lnTo>
                <a:lnTo>
                  <a:pt x="5800744" y="1457324"/>
                </a:lnTo>
                <a:cubicBezTo>
                  <a:pt x="5800744" y="1357374"/>
                  <a:pt x="5881768" y="1276349"/>
                  <a:pt x="5981718" y="1276349"/>
                </a:cubicBezTo>
                <a:cubicBezTo>
                  <a:pt x="6069174" y="1276349"/>
                  <a:pt x="6142142" y="1338383"/>
                  <a:pt x="6159016" y="1420851"/>
                </a:cubicBezTo>
                <a:lnTo>
                  <a:pt x="6162690" y="1457285"/>
                </a:lnTo>
                <a:lnTo>
                  <a:pt x="6162690" y="1132146"/>
                </a:lnTo>
                <a:cubicBezTo>
                  <a:pt x="6162690" y="1032196"/>
                  <a:pt x="6243714" y="951170"/>
                  <a:pt x="6343664" y="951170"/>
                </a:cubicBezTo>
                <a:cubicBezTo>
                  <a:pt x="6443614" y="951170"/>
                  <a:pt x="6524640" y="1032196"/>
                  <a:pt x="6524640" y="1132146"/>
                </a:cubicBezTo>
                <a:lnTo>
                  <a:pt x="6524640" y="1636217"/>
                </a:lnTo>
                <a:lnTo>
                  <a:pt x="6526784" y="1614950"/>
                </a:lnTo>
                <a:cubicBezTo>
                  <a:pt x="6543568" y="1532926"/>
                  <a:pt x="6616142" y="1471226"/>
                  <a:pt x="6703126" y="1471226"/>
                </a:cubicBezTo>
                <a:cubicBezTo>
                  <a:pt x="6752830" y="1471226"/>
                  <a:pt x="6797830" y="1491374"/>
                  <a:pt x="6830404" y="1523946"/>
                </a:cubicBezTo>
                <a:lnTo>
                  <a:pt x="6857998" y="1564874"/>
                </a:lnTo>
                <a:lnTo>
                  <a:pt x="6857998" y="4674715"/>
                </a:lnTo>
                <a:lnTo>
                  <a:pt x="6858000" y="4674715"/>
                </a:lnTo>
                <a:lnTo>
                  <a:pt x="6858000" y="4842542"/>
                </a:lnTo>
                <a:cubicBezTo>
                  <a:pt x="6858000" y="4941953"/>
                  <a:pt x="6777411" y="5022542"/>
                  <a:pt x="6678000" y="5022542"/>
                </a:cubicBezTo>
                <a:cubicBezTo>
                  <a:pt x="6603442" y="5022542"/>
                  <a:pt x="6539471" y="4977210"/>
                  <a:pt x="6512145" y="4912606"/>
                </a:cubicBezTo>
                <a:lnTo>
                  <a:pt x="6502414" y="4864407"/>
                </a:lnTo>
                <a:lnTo>
                  <a:pt x="6502414" y="5285377"/>
                </a:lnTo>
                <a:cubicBezTo>
                  <a:pt x="6502414" y="5384788"/>
                  <a:pt x="6421825" y="5465377"/>
                  <a:pt x="6322414" y="5465377"/>
                </a:cubicBezTo>
                <a:cubicBezTo>
                  <a:pt x="6235430" y="5465377"/>
                  <a:pt x="6162855" y="5403676"/>
                  <a:pt x="6146071" y="5321653"/>
                </a:cubicBezTo>
                <a:lnTo>
                  <a:pt x="6143463" y="5295783"/>
                </a:lnTo>
                <a:lnTo>
                  <a:pt x="6143463" y="6254957"/>
                </a:lnTo>
                <a:cubicBezTo>
                  <a:pt x="6143463" y="6354907"/>
                  <a:pt x="6062438" y="6435932"/>
                  <a:pt x="5962488" y="6435932"/>
                </a:cubicBezTo>
                <a:cubicBezTo>
                  <a:pt x="5887526" y="6435932"/>
                  <a:pt x="5823208" y="6390355"/>
                  <a:pt x="5795735" y="6325401"/>
                </a:cubicBezTo>
                <a:lnTo>
                  <a:pt x="5795551" y="6324808"/>
                </a:lnTo>
                <a:lnTo>
                  <a:pt x="5795456" y="6324667"/>
                </a:lnTo>
                <a:cubicBezTo>
                  <a:pt x="5786348" y="6303133"/>
                  <a:pt x="5781311" y="6279456"/>
                  <a:pt x="5781311" y="6254603"/>
                </a:cubicBezTo>
                <a:lnTo>
                  <a:pt x="5781311" y="6006221"/>
                </a:lnTo>
                <a:lnTo>
                  <a:pt x="5781513" y="6004217"/>
                </a:lnTo>
                <a:lnTo>
                  <a:pt x="5781513" y="5761749"/>
                </a:lnTo>
                <a:lnTo>
                  <a:pt x="5780208" y="5761749"/>
                </a:lnTo>
                <a:lnTo>
                  <a:pt x="5780208" y="5773159"/>
                </a:lnTo>
                <a:cubicBezTo>
                  <a:pt x="5780208" y="5872570"/>
                  <a:pt x="5699619" y="5953159"/>
                  <a:pt x="5600208" y="5953159"/>
                </a:cubicBezTo>
                <a:cubicBezTo>
                  <a:pt x="5500797" y="5953159"/>
                  <a:pt x="5420208" y="5872570"/>
                  <a:pt x="5420208" y="5773159"/>
                </a:cubicBezTo>
                <a:lnTo>
                  <a:pt x="5420208" y="5761749"/>
                </a:lnTo>
                <a:lnTo>
                  <a:pt x="5419105" y="5761749"/>
                </a:lnTo>
                <a:lnTo>
                  <a:pt x="5419105" y="6780924"/>
                </a:lnTo>
                <a:lnTo>
                  <a:pt x="5229225" y="6780924"/>
                </a:lnTo>
                <a:lnTo>
                  <a:pt x="5059105" y="6780924"/>
                </a:lnTo>
                <a:lnTo>
                  <a:pt x="5009857" y="6780924"/>
                </a:lnTo>
                <a:lnTo>
                  <a:pt x="4857750" y="6780924"/>
                </a:lnTo>
                <a:lnTo>
                  <a:pt x="4746147" y="6780924"/>
                </a:lnTo>
                <a:lnTo>
                  <a:pt x="4712147" y="6730496"/>
                </a:lnTo>
                <a:cubicBezTo>
                  <a:pt x="4703039" y="6708961"/>
                  <a:pt x="4698002" y="6685284"/>
                  <a:pt x="4698002" y="6660431"/>
                </a:cubicBezTo>
                <a:lnTo>
                  <a:pt x="4698002" y="5925639"/>
                </a:lnTo>
                <a:lnTo>
                  <a:pt x="4686136" y="5928313"/>
                </a:lnTo>
                <a:lnTo>
                  <a:pt x="4686136" y="6026357"/>
                </a:lnTo>
                <a:cubicBezTo>
                  <a:pt x="4686136" y="6126307"/>
                  <a:pt x="4605111" y="6207332"/>
                  <a:pt x="4505161" y="6207332"/>
                </a:cubicBezTo>
                <a:cubicBezTo>
                  <a:pt x="4405211" y="6207332"/>
                  <a:pt x="4324186" y="6126307"/>
                  <a:pt x="4324186" y="6026357"/>
                </a:cubicBezTo>
                <a:lnTo>
                  <a:pt x="4324186" y="6003902"/>
                </a:lnTo>
                <a:lnTo>
                  <a:pt x="4308074" y="6005915"/>
                </a:lnTo>
                <a:lnTo>
                  <a:pt x="4308074" y="6780924"/>
                </a:lnTo>
                <a:lnTo>
                  <a:pt x="3948076" y="6780924"/>
                </a:lnTo>
                <a:lnTo>
                  <a:pt x="3948076" y="6542799"/>
                </a:lnTo>
                <a:lnTo>
                  <a:pt x="3944666" y="6542799"/>
                </a:lnTo>
                <a:lnTo>
                  <a:pt x="3944666" y="6555998"/>
                </a:lnTo>
                <a:cubicBezTo>
                  <a:pt x="3944666" y="6655409"/>
                  <a:pt x="3864076" y="6735998"/>
                  <a:pt x="3764666" y="6735998"/>
                </a:cubicBezTo>
                <a:cubicBezTo>
                  <a:pt x="3665254" y="6735998"/>
                  <a:pt x="3584666" y="6655409"/>
                  <a:pt x="3584666" y="6555998"/>
                </a:cubicBezTo>
                <a:lnTo>
                  <a:pt x="3584666" y="6542799"/>
                </a:lnTo>
                <a:lnTo>
                  <a:pt x="3581256" y="6542799"/>
                </a:lnTo>
                <a:lnTo>
                  <a:pt x="3581256" y="6779446"/>
                </a:lnTo>
                <a:lnTo>
                  <a:pt x="3581107" y="6780924"/>
                </a:lnTo>
                <a:lnTo>
                  <a:pt x="3221405" y="6780924"/>
                </a:lnTo>
                <a:lnTo>
                  <a:pt x="3221256" y="6779446"/>
                </a:lnTo>
                <a:lnTo>
                  <a:pt x="3221256" y="6753018"/>
                </a:lnTo>
                <a:lnTo>
                  <a:pt x="3217846" y="6753706"/>
                </a:lnTo>
                <a:lnTo>
                  <a:pt x="3217846" y="6780924"/>
                </a:lnTo>
                <a:lnTo>
                  <a:pt x="2857846" y="6780924"/>
                </a:lnTo>
                <a:lnTo>
                  <a:pt x="2857846" y="6753312"/>
                </a:lnTo>
                <a:lnTo>
                  <a:pt x="2854436" y="6754001"/>
                </a:lnTo>
                <a:lnTo>
                  <a:pt x="2854436" y="6780924"/>
                </a:lnTo>
                <a:lnTo>
                  <a:pt x="2494436" y="6780924"/>
                </a:lnTo>
                <a:lnTo>
                  <a:pt x="2494436" y="6130942"/>
                </a:lnTo>
                <a:lnTo>
                  <a:pt x="2490066" y="6130059"/>
                </a:lnTo>
                <a:lnTo>
                  <a:pt x="2487368" y="6156817"/>
                </a:lnTo>
                <a:cubicBezTo>
                  <a:pt x="2470584" y="6238839"/>
                  <a:pt x="2398012" y="6300541"/>
                  <a:pt x="2311026" y="6300541"/>
                </a:cubicBezTo>
                <a:cubicBezTo>
                  <a:pt x="2224043" y="6300541"/>
                  <a:pt x="2151468" y="6238839"/>
                  <a:pt x="2134684" y="6156817"/>
                </a:cubicBezTo>
                <a:lnTo>
                  <a:pt x="2131742" y="6127628"/>
                </a:lnTo>
                <a:lnTo>
                  <a:pt x="2127618" y="6128461"/>
                </a:lnTo>
                <a:lnTo>
                  <a:pt x="2127618" y="6467924"/>
                </a:lnTo>
                <a:cubicBezTo>
                  <a:pt x="2127618" y="6567334"/>
                  <a:pt x="2047028" y="6647924"/>
                  <a:pt x="1947618" y="6647924"/>
                </a:cubicBezTo>
                <a:cubicBezTo>
                  <a:pt x="1848206" y="6647924"/>
                  <a:pt x="1767618" y="6567334"/>
                  <a:pt x="1767618" y="6467924"/>
                </a:cubicBezTo>
                <a:lnTo>
                  <a:pt x="1767618" y="5796012"/>
                </a:lnTo>
                <a:lnTo>
                  <a:pt x="1761784" y="5797189"/>
                </a:lnTo>
                <a:lnTo>
                  <a:pt x="1760550" y="5809435"/>
                </a:lnTo>
                <a:cubicBezTo>
                  <a:pt x="1743766" y="5891458"/>
                  <a:pt x="1671192" y="5953159"/>
                  <a:pt x="1584208" y="5953159"/>
                </a:cubicBezTo>
                <a:cubicBezTo>
                  <a:pt x="1509649" y="5953159"/>
                  <a:pt x="1445678" y="5907827"/>
                  <a:pt x="1418352" y="5843223"/>
                </a:cubicBezTo>
                <a:lnTo>
                  <a:pt x="1409520" y="5814770"/>
                </a:lnTo>
                <a:lnTo>
                  <a:pt x="1409520" y="6254958"/>
                </a:lnTo>
                <a:cubicBezTo>
                  <a:pt x="1409520" y="6354908"/>
                  <a:pt x="1328496" y="6435933"/>
                  <a:pt x="1228546" y="6435933"/>
                </a:cubicBezTo>
                <a:cubicBezTo>
                  <a:pt x="1141090" y="6435933"/>
                  <a:pt x="1068122" y="6373898"/>
                  <a:pt x="1051248" y="6291431"/>
                </a:cubicBezTo>
                <a:lnTo>
                  <a:pt x="1047574" y="6254997"/>
                </a:lnTo>
                <a:lnTo>
                  <a:pt x="1047574" y="6580136"/>
                </a:lnTo>
                <a:cubicBezTo>
                  <a:pt x="1047574" y="6680086"/>
                  <a:pt x="966550" y="6761111"/>
                  <a:pt x="866600" y="6761111"/>
                </a:cubicBezTo>
                <a:cubicBezTo>
                  <a:pt x="766650" y="6761111"/>
                  <a:pt x="685625" y="6680086"/>
                  <a:pt x="685625" y="6580136"/>
                </a:cubicBezTo>
                <a:lnTo>
                  <a:pt x="685625" y="6076064"/>
                </a:lnTo>
                <a:lnTo>
                  <a:pt x="683480" y="6097332"/>
                </a:lnTo>
                <a:cubicBezTo>
                  <a:pt x="666696" y="6179355"/>
                  <a:pt x="594123" y="6241056"/>
                  <a:pt x="507138" y="6241056"/>
                </a:cubicBezTo>
                <a:cubicBezTo>
                  <a:pt x="457434" y="6241056"/>
                  <a:pt x="412434" y="6220908"/>
                  <a:pt x="379860" y="6188335"/>
                </a:cubicBezTo>
                <a:lnTo>
                  <a:pt x="352266" y="6147408"/>
                </a:lnTo>
                <a:lnTo>
                  <a:pt x="352266" y="6050281"/>
                </a:lnTo>
                <a:lnTo>
                  <a:pt x="352264" y="6050271"/>
                </a:lnTo>
                <a:lnTo>
                  <a:pt x="352264" y="5788251"/>
                </a:lnTo>
                <a:lnTo>
                  <a:pt x="344945" y="5824500"/>
                </a:lnTo>
                <a:cubicBezTo>
                  <a:pt x="317620" y="5889105"/>
                  <a:pt x="253649" y="5934436"/>
                  <a:pt x="179091" y="5934436"/>
                </a:cubicBezTo>
                <a:cubicBezTo>
                  <a:pt x="92106" y="5934436"/>
                  <a:pt x="19532" y="5872735"/>
                  <a:pt x="2748" y="5790712"/>
                </a:cubicBezTo>
                <a:lnTo>
                  <a:pt x="0" y="5763453"/>
                </a:lnTo>
                <a:lnTo>
                  <a:pt x="0" y="3970142"/>
                </a:lnTo>
                <a:lnTo>
                  <a:pt x="2748" y="3942883"/>
                </a:lnTo>
                <a:cubicBezTo>
                  <a:pt x="19532" y="3860860"/>
                  <a:pt x="92106" y="3799159"/>
                  <a:pt x="179091" y="3799159"/>
                </a:cubicBezTo>
                <a:cubicBezTo>
                  <a:pt x="253649" y="3799159"/>
                  <a:pt x="317620" y="3844491"/>
                  <a:pt x="344945" y="3909095"/>
                </a:cubicBezTo>
                <a:lnTo>
                  <a:pt x="352264" y="3945346"/>
                </a:lnTo>
                <a:lnTo>
                  <a:pt x="352264" y="2869739"/>
                </a:lnTo>
                <a:cubicBezTo>
                  <a:pt x="352264" y="2770328"/>
                  <a:pt x="432853" y="2689739"/>
                  <a:pt x="532264" y="2689739"/>
                </a:cubicBezTo>
                <a:cubicBezTo>
                  <a:pt x="606822" y="2689739"/>
                  <a:pt x="670793" y="2735072"/>
                  <a:pt x="698119" y="2799676"/>
                </a:cubicBezTo>
                <a:lnTo>
                  <a:pt x="707850" y="2847874"/>
                </a:lnTo>
                <a:lnTo>
                  <a:pt x="707850" y="2426905"/>
                </a:lnTo>
                <a:cubicBezTo>
                  <a:pt x="707850" y="2327493"/>
                  <a:pt x="788439" y="2246904"/>
                  <a:pt x="887850" y="2246904"/>
                </a:cubicBezTo>
                <a:cubicBezTo>
                  <a:pt x="974834" y="2246904"/>
                  <a:pt x="1047409" y="2308606"/>
                  <a:pt x="1064193" y="2390628"/>
                </a:cubicBezTo>
                <a:lnTo>
                  <a:pt x="1066801" y="2416498"/>
                </a:lnTo>
                <a:lnTo>
                  <a:pt x="1066801" y="1457325"/>
                </a:lnTo>
                <a:cubicBezTo>
                  <a:pt x="1066801" y="1357374"/>
                  <a:pt x="1147826" y="1276350"/>
                  <a:pt x="1247776" y="1276350"/>
                </a:cubicBezTo>
                <a:cubicBezTo>
                  <a:pt x="1322738" y="1276350"/>
                  <a:pt x="1387056" y="1321927"/>
                  <a:pt x="1414529" y="1386880"/>
                </a:cubicBezTo>
                <a:lnTo>
                  <a:pt x="1414713" y="1387474"/>
                </a:lnTo>
                <a:lnTo>
                  <a:pt x="1414808" y="1387615"/>
                </a:lnTo>
                <a:cubicBezTo>
                  <a:pt x="1423916" y="1409148"/>
                  <a:pt x="1428953" y="1432825"/>
                  <a:pt x="1428953" y="1457678"/>
                </a:cubicBezTo>
                <a:lnTo>
                  <a:pt x="1428953" y="1706061"/>
                </a:lnTo>
                <a:lnTo>
                  <a:pt x="1428751" y="1708065"/>
                </a:lnTo>
                <a:lnTo>
                  <a:pt x="1428751" y="2186419"/>
                </a:lnTo>
                <a:lnTo>
                  <a:pt x="1428953" y="2188423"/>
                </a:lnTo>
                <a:lnTo>
                  <a:pt x="1428953" y="2344473"/>
                </a:lnTo>
                <a:lnTo>
                  <a:pt x="1430056" y="2343631"/>
                </a:lnTo>
                <a:lnTo>
                  <a:pt x="1430056" y="1939123"/>
                </a:lnTo>
                <a:cubicBezTo>
                  <a:pt x="1430056" y="1839712"/>
                  <a:pt x="1510645" y="1759123"/>
                  <a:pt x="1610056" y="1759123"/>
                </a:cubicBezTo>
                <a:cubicBezTo>
                  <a:pt x="1709467" y="1759123"/>
                  <a:pt x="1790056" y="1839712"/>
                  <a:pt x="1790056" y="1939123"/>
                </a:cubicBezTo>
                <a:lnTo>
                  <a:pt x="1790056" y="2094491"/>
                </a:lnTo>
                <a:lnTo>
                  <a:pt x="1791159" y="2093833"/>
                </a:lnTo>
                <a:lnTo>
                  <a:pt x="1791159" y="452552"/>
                </a:lnTo>
                <a:cubicBezTo>
                  <a:pt x="1791159" y="353142"/>
                  <a:pt x="1871748" y="272552"/>
                  <a:pt x="1971159" y="272552"/>
                </a:cubicBezTo>
                <a:cubicBezTo>
                  <a:pt x="2070570" y="272552"/>
                  <a:pt x="2151159" y="353142"/>
                  <a:pt x="2151159" y="452552"/>
                </a:cubicBezTo>
                <a:lnTo>
                  <a:pt x="2151159" y="1123074"/>
                </a:lnTo>
                <a:lnTo>
                  <a:pt x="2152262" y="1123074"/>
                </a:lnTo>
                <a:lnTo>
                  <a:pt x="2152262" y="1051851"/>
                </a:lnTo>
                <a:cubicBezTo>
                  <a:pt x="2152262" y="952438"/>
                  <a:pt x="2232851" y="871849"/>
                  <a:pt x="2332262" y="871849"/>
                </a:cubicBezTo>
                <a:cubicBezTo>
                  <a:pt x="2431673" y="871849"/>
                  <a:pt x="2512262" y="952438"/>
                  <a:pt x="2512262" y="1051851"/>
                </a:cubicBezTo>
                <a:lnTo>
                  <a:pt x="2512262" y="1786643"/>
                </a:lnTo>
                <a:lnTo>
                  <a:pt x="2524128" y="1783969"/>
                </a:lnTo>
                <a:lnTo>
                  <a:pt x="2524128" y="1685924"/>
                </a:lnTo>
                <a:cubicBezTo>
                  <a:pt x="2524128" y="1585975"/>
                  <a:pt x="2605153" y="1504950"/>
                  <a:pt x="2705103" y="1504950"/>
                </a:cubicBezTo>
                <a:cubicBezTo>
                  <a:pt x="2805053" y="1504950"/>
                  <a:pt x="2886078" y="1585975"/>
                  <a:pt x="2886078" y="1685924"/>
                </a:cubicBezTo>
                <a:lnTo>
                  <a:pt x="2886078" y="1708380"/>
                </a:lnTo>
                <a:lnTo>
                  <a:pt x="2902190" y="1706366"/>
                </a:lnTo>
                <a:lnTo>
                  <a:pt x="2902190" y="788060"/>
                </a:lnTo>
                <a:cubicBezTo>
                  <a:pt x="2902190" y="688649"/>
                  <a:pt x="2982779" y="608060"/>
                  <a:pt x="3082188" y="608060"/>
                </a:cubicBezTo>
                <a:cubicBezTo>
                  <a:pt x="3181600" y="608060"/>
                  <a:pt x="3262188" y="688649"/>
                  <a:pt x="3262188" y="788060"/>
                </a:cubicBezTo>
                <a:lnTo>
                  <a:pt x="3262188" y="1123074"/>
                </a:lnTo>
                <a:lnTo>
                  <a:pt x="3272303" y="1123074"/>
                </a:lnTo>
                <a:lnTo>
                  <a:pt x="3279744" y="1086219"/>
                </a:lnTo>
                <a:cubicBezTo>
                  <a:pt x="3307069" y="1021615"/>
                  <a:pt x="3371041" y="976284"/>
                  <a:pt x="3445598" y="976284"/>
                </a:cubicBezTo>
                <a:cubicBezTo>
                  <a:pt x="3520157" y="976284"/>
                  <a:pt x="3584127" y="1021615"/>
                  <a:pt x="3611453" y="1086219"/>
                </a:cubicBezTo>
                <a:lnTo>
                  <a:pt x="3618893" y="1123074"/>
                </a:lnTo>
                <a:lnTo>
                  <a:pt x="3629008" y="1123074"/>
                </a:lnTo>
                <a:lnTo>
                  <a:pt x="3629008" y="932835"/>
                </a:lnTo>
                <a:cubicBezTo>
                  <a:pt x="3629008" y="833424"/>
                  <a:pt x="3709596" y="752835"/>
                  <a:pt x="3809008" y="752835"/>
                </a:cubicBezTo>
                <a:cubicBezTo>
                  <a:pt x="3908418" y="752835"/>
                  <a:pt x="3989008" y="833424"/>
                  <a:pt x="3989008" y="932835"/>
                </a:cubicBezTo>
                <a:lnTo>
                  <a:pt x="3989008" y="959263"/>
                </a:lnTo>
                <a:lnTo>
                  <a:pt x="3992418" y="958575"/>
                </a:lnTo>
                <a:lnTo>
                  <a:pt x="3992418" y="229104"/>
                </a:lnTo>
                <a:cubicBezTo>
                  <a:pt x="3992418" y="129694"/>
                  <a:pt x="4073006" y="49104"/>
                  <a:pt x="4172418" y="49104"/>
                </a:cubicBezTo>
                <a:close/>
                <a:moveTo>
                  <a:pt x="3082188" y="0"/>
                </a:moveTo>
                <a:cubicBezTo>
                  <a:pt x="3181600" y="0"/>
                  <a:pt x="3262188" y="80590"/>
                  <a:pt x="3262188" y="180000"/>
                </a:cubicBezTo>
                <a:lnTo>
                  <a:pt x="3262188" y="332390"/>
                </a:lnTo>
                <a:cubicBezTo>
                  <a:pt x="3262188" y="431802"/>
                  <a:pt x="3181600" y="512390"/>
                  <a:pt x="3082188" y="512390"/>
                </a:cubicBezTo>
                <a:cubicBezTo>
                  <a:pt x="2982779" y="512390"/>
                  <a:pt x="2902190" y="431802"/>
                  <a:pt x="2902190" y="332390"/>
                </a:cubicBezTo>
                <a:lnTo>
                  <a:pt x="2902190" y="180000"/>
                </a:lnTo>
                <a:cubicBezTo>
                  <a:pt x="2902190" y="80590"/>
                  <a:pt x="2982779" y="0"/>
                  <a:pt x="30821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947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42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52C882D6-F42B-420F-B28D-BA2BD09E51CA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EFC47860-F692-40B3-8E78-8914A5700FC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21693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612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20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29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52C882D6-F42B-420F-B28D-BA2BD09E51CA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EFC47860-F692-40B3-8E78-8914A5700FC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78100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8" r:id="rId3"/>
    <p:sldLayoutId id="214748368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7" r:id="rId2"/>
    <p:sldLayoutId id="2147483675" r:id="rId3"/>
    <p:sldLayoutId id="2147483662" r:id="rId4"/>
    <p:sldLayoutId id="2147483671" r:id="rId5"/>
    <p:sldLayoutId id="2147483661" r:id="rId6"/>
    <p:sldLayoutId id="2147483658" r:id="rId7"/>
    <p:sldLayoutId id="2147483663" r:id="rId8"/>
    <p:sldLayoutId id="2147483664" r:id="rId9"/>
    <p:sldLayoutId id="2147483665" r:id="rId10"/>
    <p:sldLayoutId id="2147483666" r:id="rId11"/>
    <p:sldLayoutId id="2147483668" r:id="rId12"/>
    <p:sldLayoutId id="2147483669" r:id="rId13"/>
    <p:sldLayoutId id="2147483670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0000">
              <a:schemeClr val="accent2">
                <a:lumMod val="10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F0B5F9A9-DC6D-4486-B7D3-68288B2EAF67}"/>
              </a:ext>
            </a:extLst>
          </p:cNvPr>
          <p:cNvGrpSpPr/>
          <p:nvPr/>
        </p:nvGrpSpPr>
        <p:grpSpPr>
          <a:xfrm>
            <a:off x="10318145" y="274260"/>
            <a:ext cx="1607836" cy="2740408"/>
            <a:chOff x="11521621" y="1903133"/>
            <a:chExt cx="2494544" cy="4251720"/>
          </a:xfrm>
        </p:grpSpPr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xmlns="" id="{34C0AA68-B912-4FE7-AE07-62C573AEBEAD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xmlns="" id="{BE02403E-A62B-4165-9FDF-EDCAEDAB6863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xmlns="" id="{2A5421DF-A8D6-4207-8622-23941A2032CC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xmlns="" id="{427BE399-142C-4EC6-AB90-8BDFA35C05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xmlns="" id="{3F850581-AE81-46EE-87A1-3D9A567D0E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xmlns="" id="{7262A2A4-636F-4566-985C-A987CD8E58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8" name="Freeform: Shape 437">
                  <a:extLst>
                    <a:ext uri="{FF2B5EF4-FFF2-40B4-BE49-F238E27FC236}">
                      <a16:creationId xmlns:a16="http://schemas.microsoft.com/office/drawing/2014/main" xmlns="" id="{4199A5B6-54D8-491B-9B5A-610D2C318FF0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40" name="Freeform: Shape 439">
                  <a:extLst>
                    <a:ext uri="{FF2B5EF4-FFF2-40B4-BE49-F238E27FC236}">
                      <a16:creationId xmlns:a16="http://schemas.microsoft.com/office/drawing/2014/main" xmlns="" id="{C2A3D142-24D1-49A9-81B9-8DEA9353574D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41" name="Freeform: Shape 440">
                  <a:extLst>
                    <a:ext uri="{FF2B5EF4-FFF2-40B4-BE49-F238E27FC236}">
                      <a16:creationId xmlns:a16="http://schemas.microsoft.com/office/drawing/2014/main" xmlns="" id="{3DBAF3EF-BAA6-40CE-AF41-F2F590EC1DB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4" name="Freeform: Shape 433">
                  <a:extLst>
                    <a:ext uri="{FF2B5EF4-FFF2-40B4-BE49-F238E27FC236}">
                      <a16:creationId xmlns:a16="http://schemas.microsoft.com/office/drawing/2014/main" xmlns="" id="{5A45D9C2-675C-4C0E-BB54-6B2898B4B657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5" name="Freeform: Shape 434">
                  <a:extLst>
                    <a:ext uri="{FF2B5EF4-FFF2-40B4-BE49-F238E27FC236}">
                      <a16:creationId xmlns:a16="http://schemas.microsoft.com/office/drawing/2014/main" xmlns="" id="{AA8813E3-E076-4785-95DD-332F3DF05E1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6" name="Freeform: Shape 435">
                  <a:extLst>
                    <a:ext uri="{FF2B5EF4-FFF2-40B4-BE49-F238E27FC236}">
                      <a16:creationId xmlns:a16="http://schemas.microsoft.com/office/drawing/2014/main" xmlns="" id="{BD7F99A7-6FF1-4431-851D-C2F41C77AF7B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37" name="Freeform: Shape 436">
                  <a:extLst>
                    <a:ext uri="{FF2B5EF4-FFF2-40B4-BE49-F238E27FC236}">
                      <a16:creationId xmlns:a16="http://schemas.microsoft.com/office/drawing/2014/main" xmlns="" id="{E4AA1DC0-7D26-4EFA-88B1-81E249E55022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0" name="Freeform: Shape 429">
                  <a:extLst>
                    <a:ext uri="{FF2B5EF4-FFF2-40B4-BE49-F238E27FC236}">
                      <a16:creationId xmlns:a16="http://schemas.microsoft.com/office/drawing/2014/main" xmlns="" id="{A0AFBC70-BCD5-4A5D-B5B8-34F331834092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1" name="Freeform: Shape 430">
                  <a:extLst>
                    <a:ext uri="{FF2B5EF4-FFF2-40B4-BE49-F238E27FC236}">
                      <a16:creationId xmlns:a16="http://schemas.microsoft.com/office/drawing/2014/main" xmlns="" id="{2C2F66FE-1C4F-4C0E-BCC9-2D5D725A9969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2" name="Freeform: Shape 431">
                  <a:extLst>
                    <a:ext uri="{FF2B5EF4-FFF2-40B4-BE49-F238E27FC236}">
                      <a16:creationId xmlns:a16="http://schemas.microsoft.com/office/drawing/2014/main" xmlns="" id="{598D7BC9-197E-4DC0-B603-D75712BB55AC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33" name="Freeform: Shape 432">
                  <a:extLst>
                    <a:ext uri="{FF2B5EF4-FFF2-40B4-BE49-F238E27FC236}">
                      <a16:creationId xmlns:a16="http://schemas.microsoft.com/office/drawing/2014/main" xmlns="" id="{5FCCF951-7819-4548-9E55-1CF5B873A3CD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194AD7F3-C712-4050-B9E9-2524BACEF785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12" name="Group 411">
                  <a:extLst>
                    <a:ext uri="{FF2B5EF4-FFF2-40B4-BE49-F238E27FC236}">
                      <a16:creationId xmlns:a16="http://schemas.microsoft.com/office/drawing/2014/main" xmlns="" id="{D785483E-D6CD-4F1B-A906-E1373BDBDF95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19" name="Freeform: Shape 418">
                    <a:extLst>
                      <a:ext uri="{FF2B5EF4-FFF2-40B4-BE49-F238E27FC236}">
                        <a16:creationId xmlns:a16="http://schemas.microsoft.com/office/drawing/2014/main" xmlns="" id="{11B372C6-2FBB-4066-8EC5-365114621BEE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0" name="Freeform: Shape 419">
                    <a:extLst>
                      <a:ext uri="{FF2B5EF4-FFF2-40B4-BE49-F238E27FC236}">
                        <a16:creationId xmlns:a16="http://schemas.microsoft.com/office/drawing/2014/main" xmlns="" id="{15632AD9-B201-45B9-ABC9-BDC619922081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1" name="Freeform: Shape 420">
                    <a:extLst>
                      <a:ext uri="{FF2B5EF4-FFF2-40B4-BE49-F238E27FC236}">
                        <a16:creationId xmlns:a16="http://schemas.microsoft.com/office/drawing/2014/main" xmlns="" id="{17E7CAD8-3CAB-4B77-AEF4-69AC0DCC524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2" name="Freeform: Shape 421">
                    <a:extLst>
                      <a:ext uri="{FF2B5EF4-FFF2-40B4-BE49-F238E27FC236}">
                        <a16:creationId xmlns:a16="http://schemas.microsoft.com/office/drawing/2014/main" xmlns="" id="{A00AE601-0D80-4B08-B406-1E4FCCE62681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3" name="Freeform: Shape 422">
                    <a:extLst>
                      <a:ext uri="{FF2B5EF4-FFF2-40B4-BE49-F238E27FC236}">
                        <a16:creationId xmlns:a16="http://schemas.microsoft.com/office/drawing/2014/main" xmlns="" id="{6DD02255-020D-4FA8-8F51-A540F9B6F587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4" name="Freeform: Shape 423">
                    <a:extLst>
                      <a:ext uri="{FF2B5EF4-FFF2-40B4-BE49-F238E27FC236}">
                        <a16:creationId xmlns:a16="http://schemas.microsoft.com/office/drawing/2014/main" xmlns="" id="{84BB8F96-CC38-4DC9-8C3B-F29C51F7DD1A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5" name="Freeform: Shape 424">
                    <a:extLst>
                      <a:ext uri="{FF2B5EF4-FFF2-40B4-BE49-F238E27FC236}">
                        <a16:creationId xmlns:a16="http://schemas.microsoft.com/office/drawing/2014/main" xmlns="" id="{ED40F613-C380-4BEE-82A7-C23B91D286CF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6" name="Freeform: Shape 425">
                    <a:extLst>
                      <a:ext uri="{FF2B5EF4-FFF2-40B4-BE49-F238E27FC236}">
                        <a16:creationId xmlns:a16="http://schemas.microsoft.com/office/drawing/2014/main" xmlns="" id="{C061410A-F4AB-4706-8381-6409EAC29ECA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7" name="Freeform: Shape 426">
                    <a:extLst>
                      <a:ext uri="{FF2B5EF4-FFF2-40B4-BE49-F238E27FC236}">
                        <a16:creationId xmlns:a16="http://schemas.microsoft.com/office/drawing/2014/main" xmlns="" id="{4752E12E-BE16-4564-A6E5-3EBF45461B3F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8" name="Freeform: Shape 427">
                    <a:extLst>
                      <a:ext uri="{FF2B5EF4-FFF2-40B4-BE49-F238E27FC236}">
                        <a16:creationId xmlns:a16="http://schemas.microsoft.com/office/drawing/2014/main" xmlns="" id="{518F370B-13EE-4F40-BF32-490325371B62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9" name="Freeform: Shape 428">
                    <a:extLst>
                      <a:ext uri="{FF2B5EF4-FFF2-40B4-BE49-F238E27FC236}">
                        <a16:creationId xmlns:a16="http://schemas.microsoft.com/office/drawing/2014/main" xmlns="" id="{49896D95-334C-4940-8BC5-E60988758B27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3" name="Freeform: Shape 412">
                  <a:extLst>
                    <a:ext uri="{FF2B5EF4-FFF2-40B4-BE49-F238E27FC236}">
                      <a16:creationId xmlns:a16="http://schemas.microsoft.com/office/drawing/2014/main" xmlns="" id="{3D00BC0D-A6EE-4AE0-85DB-DF6D40D84E5D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xmlns="" id="{1C5EFF5A-610E-4631-B43D-ADBDC4B5A49B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15" name="Freeform: Shape 414">
                    <a:extLst>
                      <a:ext uri="{FF2B5EF4-FFF2-40B4-BE49-F238E27FC236}">
                        <a16:creationId xmlns:a16="http://schemas.microsoft.com/office/drawing/2014/main" xmlns="" id="{78357397-4776-4A3E-A7D4-4AA3F8BEB3DD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6" name="Freeform: Shape 415">
                    <a:extLst>
                      <a:ext uri="{FF2B5EF4-FFF2-40B4-BE49-F238E27FC236}">
                        <a16:creationId xmlns:a16="http://schemas.microsoft.com/office/drawing/2014/main" xmlns="" id="{A7907992-9EEC-43A4-AC5A-C3370B66050D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7" name="Freeform: Shape 416">
                    <a:extLst>
                      <a:ext uri="{FF2B5EF4-FFF2-40B4-BE49-F238E27FC236}">
                        <a16:creationId xmlns:a16="http://schemas.microsoft.com/office/drawing/2014/main" xmlns="" id="{46FF18BE-9ABC-4472-B57E-991F16A7691E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8" name="Freeform: Shape 417">
                    <a:extLst>
                      <a:ext uri="{FF2B5EF4-FFF2-40B4-BE49-F238E27FC236}">
                        <a16:creationId xmlns:a16="http://schemas.microsoft.com/office/drawing/2014/main" xmlns="" id="{3DD7342E-21DA-43B4-AF2D-FD8E2C0839C0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87" name="Freeform: Shape 386">
            <a:extLst>
              <a:ext uri="{FF2B5EF4-FFF2-40B4-BE49-F238E27FC236}">
                <a16:creationId xmlns:a16="http://schemas.microsoft.com/office/drawing/2014/main" xmlns="" id="{4F81303F-B270-46AF-BD6C-78D1D2FA9FD5}"/>
              </a:ext>
            </a:extLst>
          </p:cNvPr>
          <p:cNvSpPr/>
          <p:nvPr/>
        </p:nvSpPr>
        <p:spPr>
          <a:xfrm>
            <a:off x="3970224" y="4563353"/>
            <a:ext cx="847166" cy="2275183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8" name="Freeform: Shape 387">
            <a:extLst>
              <a:ext uri="{FF2B5EF4-FFF2-40B4-BE49-F238E27FC236}">
                <a16:creationId xmlns:a16="http://schemas.microsoft.com/office/drawing/2014/main" xmlns="" id="{83882958-D4AC-4A49-861F-3741871BDB1C}"/>
              </a:ext>
            </a:extLst>
          </p:cNvPr>
          <p:cNvSpPr/>
          <p:nvPr/>
        </p:nvSpPr>
        <p:spPr>
          <a:xfrm>
            <a:off x="4820594" y="4589164"/>
            <a:ext cx="1160404" cy="2249373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xmlns="" id="{718D683A-FF4C-49A7-AA29-2593615CFF48}"/>
              </a:ext>
            </a:extLst>
          </p:cNvPr>
          <p:cNvSpPr/>
          <p:nvPr/>
        </p:nvSpPr>
        <p:spPr>
          <a:xfrm>
            <a:off x="4826012" y="5083367"/>
            <a:ext cx="620401" cy="166617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xmlns="" id="{9630AC41-F529-4DA4-A997-98993439CACD}"/>
              </a:ext>
            </a:extLst>
          </p:cNvPr>
          <p:cNvSpPr/>
          <p:nvPr/>
        </p:nvSpPr>
        <p:spPr>
          <a:xfrm>
            <a:off x="5448759" y="5102269"/>
            <a:ext cx="849792" cy="1647271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4" name="Freeform: Shape 373">
            <a:extLst>
              <a:ext uri="{FF2B5EF4-FFF2-40B4-BE49-F238E27FC236}">
                <a16:creationId xmlns:a16="http://schemas.microsoft.com/office/drawing/2014/main" xmlns="" id="{E6D8117F-61CE-4705-80E2-05A21F126418}"/>
              </a:ext>
            </a:extLst>
          </p:cNvPr>
          <p:cNvSpPr/>
          <p:nvPr/>
        </p:nvSpPr>
        <p:spPr>
          <a:xfrm>
            <a:off x="8161192" y="4620932"/>
            <a:ext cx="828710" cy="2225615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 dirty="0"/>
          </a:p>
        </p:txBody>
      </p:sp>
      <p:sp>
        <p:nvSpPr>
          <p:cNvPr id="375" name="Freeform: Shape 374">
            <a:extLst>
              <a:ext uri="{FF2B5EF4-FFF2-40B4-BE49-F238E27FC236}">
                <a16:creationId xmlns:a16="http://schemas.microsoft.com/office/drawing/2014/main" xmlns="" id="{8A31B9E8-B349-4A21-A855-601E4F256BD6}"/>
              </a:ext>
            </a:extLst>
          </p:cNvPr>
          <p:cNvSpPr/>
          <p:nvPr/>
        </p:nvSpPr>
        <p:spPr>
          <a:xfrm>
            <a:off x="8993036" y="4646181"/>
            <a:ext cx="1135123" cy="220036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7" name="Freeform: Shape 376">
            <a:extLst>
              <a:ext uri="{FF2B5EF4-FFF2-40B4-BE49-F238E27FC236}">
                <a16:creationId xmlns:a16="http://schemas.microsoft.com/office/drawing/2014/main" xmlns="" id="{D7423946-C42B-42A1-AD8E-B0E469AD90EC}"/>
              </a:ext>
            </a:extLst>
          </p:cNvPr>
          <p:cNvSpPr/>
          <p:nvPr/>
        </p:nvSpPr>
        <p:spPr>
          <a:xfrm>
            <a:off x="9697745" y="4877600"/>
            <a:ext cx="620400" cy="166617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8" name="Freeform: Shape 377">
            <a:extLst>
              <a:ext uri="{FF2B5EF4-FFF2-40B4-BE49-F238E27FC236}">
                <a16:creationId xmlns:a16="http://schemas.microsoft.com/office/drawing/2014/main" xmlns="" id="{EC72D5B5-F2CB-48C3-8766-E1655FB9D671}"/>
              </a:ext>
            </a:extLst>
          </p:cNvPr>
          <p:cNvSpPr/>
          <p:nvPr/>
        </p:nvSpPr>
        <p:spPr>
          <a:xfrm>
            <a:off x="10311439" y="4896502"/>
            <a:ext cx="849792" cy="1647271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0" name="Freeform: Shape 379">
            <a:extLst>
              <a:ext uri="{FF2B5EF4-FFF2-40B4-BE49-F238E27FC236}">
                <a16:creationId xmlns:a16="http://schemas.microsoft.com/office/drawing/2014/main" xmlns="" id="{2ECBE978-F978-4F94-AAD2-3C34794B05B7}"/>
              </a:ext>
            </a:extLst>
          </p:cNvPr>
          <p:cNvSpPr/>
          <p:nvPr/>
        </p:nvSpPr>
        <p:spPr>
          <a:xfrm>
            <a:off x="10479601" y="3935174"/>
            <a:ext cx="1083990" cy="291120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5" name="Freeform: Shape 384">
            <a:extLst>
              <a:ext uri="{FF2B5EF4-FFF2-40B4-BE49-F238E27FC236}">
                <a16:creationId xmlns:a16="http://schemas.microsoft.com/office/drawing/2014/main" xmlns="" id="{2770F57E-7B00-465C-A550-A1439947495A}"/>
              </a:ext>
            </a:extLst>
          </p:cNvPr>
          <p:cNvSpPr/>
          <p:nvPr/>
        </p:nvSpPr>
        <p:spPr>
          <a:xfrm>
            <a:off x="11558638" y="3968200"/>
            <a:ext cx="623696" cy="2878183"/>
          </a:xfrm>
          <a:custGeom>
            <a:avLst/>
            <a:gdLst>
              <a:gd name="connsiteX0" fmla="*/ 80786 w 623696"/>
              <a:gd name="connsiteY0" fmla="*/ 1160457 h 2878183"/>
              <a:gd name="connsiteX1" fmla="*/ 80786 w 623696"/>
              <a:gd name="connsiteY1" fmla="*/ 1160457 h 2878183"/>
              <a:gd name="connsiteX2" fmla="*/ 75613 w 623696"/>
              <a:gd name="connsiteY2" fmla="*/ 992328 h 2878183"/>
              <a:gd name="connsiteX3" fmla="*/ 69145 w 623696"/>
              <a:gd name="connsiteY3" fmla="*/ 1019488 h 2878183"/>
              <a:gd name="connsiteX4" fmla="*/ 75613 w 623696"/>
              <a:gd name="connsiteY4" fmla="*/ 992328 h 2878183"/>
              <a:gd name="connsiteX5" fmla="*/ 371777 w 623696"/>
              <a:gd name="connsiteY5" fmla="*/ 819025 h 2878183"/>
              <a:gd name="connsiteX6" fmla="*/ 371777 w 623696"/>
              <a:gd name="connsiteY6" fmla="*/ 819025 h 2878183"/>
              <a:gd name="connsiteX7" fmla="*/ 207814 w 623696"/>
              <a:gd name="connsiteY7" fmla="*/ 775910 h 2878183"/>
              <a:gd name="connsiteX8" fmla="*/ 181663 w 623696"/>
              <a:gd name="connsiteY8" fmla="*/ 778933 h 2878183"/>
              <a:gd name="connsiteX9" fmla="*/ 207814 w 623696"/>
              <a:gd name="connsiteY9" fmla="*/ 775910 h 2878183"/>
              <a:gd name="connsiteX10" fmla="*/ 43279 w 623696"/>
              <a:gd name="connsiteY10" fmla="*/ 753069 h 2878183"/>
              <a:gd name="connsiteX11" fmla="*/ 70440 w 623696"/>
              <a:gd name="connsiteY11" fmla="*/ 773760 h 2878183"/>
              <a:gd name="connsiteX12" fmla="*/ 43279 w 623696"/>
              <a:gd name="connsiteY12" fmla="*/ 753069 h 2878183"/>
              <a:gd name="connsiteX13" fmla="*/ 189423 w 623696"/>
              <a:gd name="connsiteY13" fmla="*/ 597872 h 2878183"/>
              <a:gd name="connsiteX14" fmla="*/ 120877 w 623696"/>
              <a:gd name="connsiteY14" fmla="*/ 653483 h 2878183"/>
              <a:gd name="connsiteX15" fmla="*/ 189423 w 623696"/>
              <a:gd name="connsiteY15" fmla="*/ 597872 h 2878183"/>
              <a:gd name="connsiteX16" fmla="*/ 0 w 623696"/>
              <a:gd name="connsiteY16" fmla="*/ 0 h 2878183"/>
              <a:gd name="connsiteX17" fmla="*/ 1732 w 623696"/>
              <a:gd name="connsiteY17" fmla="*/ 2651 h 2878183"/>
              <a:gd name="connsiteX18" fmla="*/ 26466 w 623696"/>
              <a:gd name="connsiteY18" fmla="*/ 111592 h 2878183"/>
              <a:gd name="connsiteX19" fmla="*/ 20001 w 623696"/>
              <a:gd name="connsiteY19" fmla="*/ 220228 h 2878183"/>
              <a:gd name="connsiteX20" fmla="*/ 118290 w 623696"/>
              <a:gd name="connsiteY20" fmla="*/ 211174 h 2878183"/>
              <a:gd name="connsiteX21" fmla="*/ 184250 w 623696"/>
              <a:gd name="connsiteY21" fmla="*/ 247387 h 2878183"/>
              <a:gd name="connsiteX22" fmla="*/ 102770 w 623696"/>
              <a:gd name="connsiteY22" fmla="*/ 301705 h 2878183"/>
              <a:gd name="connsiteX23" fmla="*/ 110530 w 623696"/>
              <a:gd name="connsiteY23" fmla="*/ 397410 h 2878183"/>
              <a:gd name="connsiteX24" fmla="*/ 79491 w 623696"/>
              <a:gd name="connsiteY24" fmla="*/ 572006 h 2878183"/>
              <a:gd name="connsiteX25" fmla="*/ 373071 w 623696"/>
              <a:gd name="connsiteY25" fmla="*/ 365078 h 2878183"/>
              <a:gd name="connsiteX26" fmla="*/ 340737 w 623696"/>
              <a:gd name="connsiteY26" fmla="*/ 524153 h 2878183"/>
              <a:gd name="connsiteX27" fmla="*/ 276073 w 623696"/>
              <a:gd name="connsiteY27" fmla="*/ 657364 h 2878183"/>
              <a:gd name="connsiteX28" fmla="*/ 268313 w 623696"/>
              <a:gd name="connsiteY28" fmla="*/ 760828 h 2878183"/>
              <a:gd name="connsiteX29" fmla="*/ 559306 w 623696"/>
              <a:gd name="connsiteY29" fmla="*/ 865584 h 2878183"/>
              <a:gd name="connsiteX30" fmla="*/ 362725 w 623696"/>
              <a:gd name="connsiteY30" fmla="*/ 947063 h 2878183"/>
              <a:gd name="connsiteX31" fmla="*/ 150623 w 623696"/>
              <a:gd name="connsiteY31" fmla="*/ 874638 h 2878183"/>
              <a:gd name="connsiteX32" fmla="*/ 57506 w 623696"/>
              <a:gd name="connsiteY32" fmla="*/ 850064 h 2878183"/>
              <a:gd name="connsiteX33" fmla="*/ 208821 w 623696"/>
              <a:gd name="connsiteY33" fmla="*/ 985862 h 2878183"/>
              <a:gd name="connsiteX34" fmla="*/ 524386 w 623696"/>
              <a:gd name="connsiteY34" fmla="*/ 1044060 h 2878183"/>
              <a:gd name="connsiteX35" fmla="*/ 601984 w 623696"/>
              <a:gd name="connsiteY35" fmla="*/ 1027672 h 2878183"/>
              <a:gd name="connsiteX36" fmla="*/ 623696 w 623696"/>
              <a:gd name="connsiteY36" fmla="*/ 1029189 h 2878183"/>
              <a:gd name="connsiteX37" fmla="*/ 623696 w 623696"/>
              <a:gd name="connsiteY37" fmla="*/ 1157056 h 2878183"/>
              <a:gd name="connsiteX38" fmla="*/ 572340 w 623696"/>
              <a:gd name="connsiteY38" fmla="*/ 1163346 h 2878183"/>
              <a:gd name="connsiteX39" fmla="*/ 508867 w 623696"/>
              <a:gd name="connsiteY39" fmla="*/ 1138471 h 2878183"/>
              <a:gd name="connsiteX40" fmla="*/ 444202 w 623696"/>
              <a:gd name="connsiteY40" fmla="*/ 1160457 h 2878183"/>
              <a:gd name="connsiteX41" fmla="*/ 241154 w 623696"/>
              <a:gd name="connsiteY41" fmla="*/ 1186323 h 2878183"/>
              <a:gd name="connsiteX42" fmla="*/ 603278 w 623696"/>
              <a:gd name="connsiteY42" fmla="*/ 1234176 h 2878183"/>
              <a:gd name="connsiteX43" fmla="*/ 623627 w 623696"/>
              <a:gd name="connsiteY43" fmla="*/ 1274288 h 2878183"/>
              <a:gd name="connsiteX44" fmla="*/ 623696 w 623696"/>
              <a:gd name="connsiteY44" fmla="*/ 1274287 h 2878183"/>
              <a:gd name="connsiteX45" fmla="*/ 623696 w 623696"/>
              <a:gd name="connsiteY45" fmla="*/ 1428437 h 2878183"/>
              <a:gd name="connsiteX46" fmla="*/ 612454 w 623696"/>
              <a:gd name="connsiteY46" fmla="*/ 1438866 h 2878183"/>
              <a:gd name="connsiteX47" fmla="*/ 582585 w 623696"/>
              <a:gd name="connsiteY47" fmla="*/ 1446277 h 2878183"/>
              <a:gd name="connsiteX48" fmla="*/ 451961 w 623696"/>
              <a:gd name="connsiteY48" fmla="*/ 1465674 h 2878183"/>
              <a:gd name="connsiteX49" fmla="*/ 203648 w 623696"/>
              <a:gd name="connsiteY49" fmla="*/ 1446277 h 2878183"/>
              <a:gd name="connsiteX50" fmla="*/ 576063 w 623696"/>
              <a:gd name="connsiteY50" fmla="*/ 1550386 h 2878183"/>
              <a:gd name="connsiteX51" fmla="*/ 623696 w 623696"/>
              <a:gd name="connsiteY51" fmla="*/ 1525434 h 2878183"/>
              <a:gd name="connsiteX52" fmla="*/ 623696 w 623696"/>
              <a:gd name="connsiteY52" fmla="*/ 1560513 h 2878183"/>
              <a:gd name="connsiteX53" fmla="*/ 622867 w 623696"/>
              <a:gd name="connsiteY53" fmla="*/ 1566285 h 2878183"/>
              <a:gd name="connsiteX54" fmla="*/ 623696 w 623696"/>
              <a:gd name="connsiteY54" fmla="*/ 1567598 h 2878183"/>
              <a:gd name="connsiteX55" fmla="*/ 623696 w 623696"/>
              <a:gd name="connsiteY55" fmla="*/ 1796802 h 2878183"/>
              <a:gd name="connsiteX56" fmla="*/ 565976 w 623696"/>
              <a:gd name="connsiteY56" fmla="*/ 1803764 h 2878183"/>
              <a:gd name="connsiteX57" fmla="*/ 414455 w 623696"/>
              <a:gd name="connsiteY57" fmla="*/ 1807106 h 2878183"/>
              <a:gd name="connsiteX58" fmla="*/ 589897 w 623696"/>
              <a:gd name="connsiteY58" fmla="*/ 1898560 h 2878183"/>
              <a:gd name="connsiteX59" fmla="*/ 623696 w 623696"/>
              <a:gd name="connsiteY59" fmla="*/ 1897762 h 2878183"/>
              <a:gd name="connsiteX60" fmla="*/ 623696 w 623696"/>
              <a:gd name="connsiteY60" fmla="*/ 2152294 h 2878183"/>
              <a:gd name="connsiteX61" fmla="*/ 617192 w 623696"/>
              <a:gd name="connsiteY61" fmla="*/ 2162518 h 2878183"/>
              <a:gd name="connsiteX62" fmla="*/ 616220 w 623696"/>
              <a:gd name="connsiteY62" fmla="*/ 2173487 h 2878183"/>
              <a:gd name="connsiteX63" fmla="*/ 623696 w 623696"/>
              <a:gd name="connsiteY63" fmla="*/ 2181398 h 2878183"/>
              <a:gd name="connsiteX64" fmla="*/ 623696 w 623696"/>
              <a:gd name="connsiteY64" fmla="*/ 2878183 h 2878183"/>
              <a:gd name="connsiteX65" fmla="*/ 0 w 623696"/>
              <a:gd name="connsiteY65" fmla="*/ 2878183 h 287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23696" h="2878183">
                <a:moveTo>
                  <a:pt x="80786" y="1160457"/>
                </a:moveTo>
                <a:cubicBezTo>
                  <a:pt x="61385" y="1191496"/>
                  <a:pt x="102770" y="1217362"/>
                  <a:pt x="80786" y="1160457"/>
                </a:cubicBezTo>
                <a:close/>
                <a:moveTo>
                  <a:pt x="75613" y="992328"/>
                </a:moveTo>
                <a:lnTo>
                  <a:pt x="69145" y="1019488"/>
                </a:lnTo>
                <a:cubicBezTo>
                  <a:pt x="44574" y="1148817"/>
                  <a:pt x="124757" y="1064753"/>
                  <a:pt x="75613" y="992328"/>
                </a:cubicBezTo>
                <a:close/>
                <a:moveTo>
                  <a:pt x="371777" y="819025"/>
                </a:moveTo>
                <a:cubicBezTo>
                  <a:pt x="314872" y="831959"/>
                  <a:pt x="413163" y="846185"/>
                  <a:pt x="371777" y="819025"/>
                </a:cubicBezTo>
                <a:close/>
                <a:moveTo>
                  <a:pt x="207814" y="775910"/>
                </a:moveTo>
                <a:cubicBezTo>
                  <a:pt x="201811" y="775377"/>
                  <a:pt x="193303" y="776186"/>
                  <a:pt x="181663" y="778933"/>
                </a:cubicBezTo>
                <a:cubicBezTo>
                  <a:pt x="169215" y="849096"/>
                  <a:pt x="249843" y="779641"/>
                  <a:pt x="207814" y="775910"/>
                </a:cubicBezTo>
                <a:close/>
                <a:moveTo>
                  <a:pt x="43279" y="753069"/>
                </a:moveTo>
                <a:lnTo>
                  <a:pt x="70440" y="773760"/>
                </a:lnTo>
                <a:cubicBezTo>
                  <a:pt x="204943" y="807386"/>
                  <a:pt x="123464" y="762119"/>
                  <a:pt x="43279" y="753069"/>
                </a:cubicBezTo>
                <a:close/>
                <a:moveTo>
                  <a:pt x="189423" y="597872"/>
                </a:moveTo>
                <a:cubicBezTo>
                  <a:pt x="162263" y="610804"/>
                  <a:pt x="149330" y="641844"/>
                  <a:pt x="120877" y="653483"/>
                </a:cubicBezTo>
                <a:cubicBezTo>
                  <a:pt x="-82171" y="696162"/>
                  <a:pt x="224340" y="692282"/>
                  <a:pt x="189423" y="597872"/>
                </a:cubicBezTo>
                <a:close/>
                <a:moveTo>
                  <a:pt x="0" y="0"/>
                </a:moveTo>
                <a:lnTo>
                  <a:pt x="1732" y="2651"/>
                </a:lnTo>
                <a:cubicBezTo>
                  <a:pt x="17252" y="48057"/>
                  <a:pt x="-23972" y="118380"/>
                  <a:pt x="26466" y="111592"/>
                </a:cubicBezTo>
                <a:cubicBezTo>
                  <a:pt x="189423" y="5540"/>
                  <a:pt x="43279" y="146510"/>
                  <a:pt x="20001" y="220228"/>
                </a:cubicBezTo>
                <a:cubicBezTo>
                  <a:pt x="-11039" y="397410"/>
                  <a:pt x="71731" y="145217"/>
                  <a:pt x="118290" y="211174"/>
                </a:cubicBezTo>
                <a:cubicBezTo>
                  <a:pt x="185542" y="196949"/>
                  <a:pt x="290300" y="143923"/>
                  <a:pt x="184250" y="247387"/>
                </a:cubicBezTo>
                <a:cubicBezTo>
                  <a:pt x="331686" y="288773"/>
                  <a:pt x="154503" y="295240"/>
                  <a:pt x="102770" y="301705"/>
                </a:cubicBezTo>
                <a:cubicBezTo>
                  <a:pt x="202356" y="305587"/>
                  <a:pt x="238568" y="403878"/>
                  <a:pt x="110530" y="397410"/>
                </a:cubicBezTo>
                <a:cubicBezTo>
                  <a:pt x="-8452" y="287480"/>
                  <a:pt x="-22678" y="591405"/>
                  <a:pt x="79491" y="572006"/>
                </a:cubicBezTo>
                <a:cubicBezTo>
                  <a:pt x="167436" y="462075"/>
                  <a:pt x="234688" y="370251"/>
                  <a:pt x="373071" y="365078"/>
                </a:cubicBezTo>
                <a:cubicBezTo>
                  <a:pt x="298061" y="433621"/>
                  <a:pt x="468775" y="477595"/>
                  <a:pt x="340737" y="524153"/>
                </a:cubicBezTo>
                <a:cubicBezTo>
                  <a:pt x="515333" y="587525"/>
                  <a:pt x="260554" y="610804"/>
                  <a:pt x="276073" y="657364"/>
                </a:cubicBezTo>
                <a:cubicBezTo>
                  <a:pt x="402816" y="674176"/>
                  <a:pt x="343324" y="697455"/>
                  <a:pt x="268313" y="760828"/>
                </a:cubicBezTo>
                <a:cubicBezTo>
                  <a:pt x="283833" y="745308"/>
                  <a:pt x="486880" y="807386"/>
                  <a:pt x="559306" y="865584"/>
                </a:cubicBezTo>
                <a:cubicBezTo>
                  <a:pt x="523093" y="975516"/>
                  <a:pt x="398937" y="869465"/>
                  <a:pt x="362725" y="947063"/>
                </a:cubicBezTo>
                <a:cubicBezTo>
                  <a:pt x="285126" y="828079"/>
                  <a:pt x="199770" y="1016901"/>
                  <a:pt x="150623" y="874638"/>
                </a:cubicBezTo>
                <a:cubicBezTo>
                  <a:pt x="155796" y="981981"/>
                  <a:pt x="70440" y="908263"/>
                  <a:pt x="57506" y="850064"/>
                </a:cubicBezTo>
                <a:cubicBezTo>
                  <a:pt x="-27851" y="879812"/>
                  <a:pt x="170022" y="965168"/>
                  <a:pt x="208821" y="985862"/>
                </a:cubicBezTo>
                <a:cubicBezTo>
                  <a:pt x="246327" y="1112606"/>
                  <a:pt x="451961" y="888863"/>
                  <a:pt x="524386" y="1044060"/>
                </a:cubicBezTo>
                <a:cubicBezTo>
                  <a:pt x="539259" y="1032097"/>
                  <a:pt x="568924" y="1027490"/>
                  <a:pt x="601984" y="1027672"/>
                </a:cubicBezTo>
                <a:lnTo>
                  <a:pt x="623696" y="1029189"/>
                </a:lnTo>
                <a:lnTo>
                  <a:pt x="623696" y="1157056"/>
                </a:lnTo>
                <a:lnTo>
                  <a:pt x="572340" y="1163346"/>
                </a:lnTo>
                <a:cubicBezTo>
                  <a:pt x="551142" y="1161023"/>
                  <a:pt x="529237" y="1153344"/>
                  <a:pt x="508867" y="1138471"/>
                </a:cubicBezTo>
                <a:cubicBezTo>
                  <a:pt x="631730" y="1201842"/>
                  <a:pt x="503693" y="1219948"/>
                  <a:pt x="444202" y="1160457"/>
                </a:cubicBezTo>
                <a:cubicBezTo>
                  <a:pt x="445496" y="1272974"/>
                  <a:pt x="301938" y="1181149"/>
                  <a:pt x="241154" y="1186323"/>
                </a:cubicBezTo>
                <a:cubicBezTo>
                  <a:pt x="307111" y="1305306"/>
                  <a:pt x="495934" y="1333758"/>
                  <a:pt x="603278" y="1234176"/>
                </a:cubicBezTo>
                <a:cubicBezTo>
                  <a:pt x="605218" y="1257778"/>
                  <a:pt x="612735" y="1269418"/>
                  <a:pt x="623627" y="1274288"/>
                </a:cubicBezTo>
                <a:lnTo>
                  <a:pt x="623696" y="1274287"/>
                </a:lnTo>
                <a:lnTo>
                  <a:pt x="623696" y="1428437"/>
                </a:lnTo>
                <a:lnTo>
                  <a:pt x="612454" y="1438866"/>
                </a:lnTo>
                <a:cubicBezTo>
                  <a:pt x="604753" y="1443084"/>
                  <a:pt x="595033" y="1445792"/>
                  <a:pt x="582585" y="1446277"/>
                </a:cubicBezTo>
                <a:cubicBezTo>
                  <a:pt x="541200" y="1543273"/>
                  <a:pt x="439028" y="1424290"/>
                  <a:pt x="451961" y="1465674"/>
                </a:cubicBezTo>
                <a:cubicBezTo>
                  <a:pt x="352378" y="1442396"/>
                  <a:pt x="322631" y="1483781"/>
                  <a:pt x="203648" y="1446277"/>
                </a:cubicBezTo>
                <a:cubicBezTo>
                  <a:pt x="229677" y="1499464"/>
                  <a:pt x="439877" y="1594238"/>
                  <a:pt x="576063" y="1550386"/>
                </a:cubicBezTo>
                <a:lnTo>
                  <a:pt x="623696" y="1525434"/>
                </a:lnTo>
                <a:lnTo>
                  <a:pt x="623696" y="1560513"/>
                </a:lnTo>
                <a:lnTo>
                  <a:pt x="622867" y="1566285"/>
                </a:lnTo>
                <a:lnTo>
                  <a:pt x="623696" y="1567598"/>
                </a:lnTo>
                <a:lnTo>
                  <a:pt x="623696" y="1796802"/>
                </a:lnTo>
                <a:lnTo>
                  <a:pt x="565976" y="1803764"/>
                </a:lnTo>
                <a:cubicBezTo>
                  <a:pt x="518607" y="1806561"/>
                  <a:pt x="469259" y="1807106"/>
                  <a:pt x="414455" y="1807106"/>
                </a:cubicBezTo>
                <a:cubicBezTo>
                  <a:pt x="376464" y="1833781"/>
                  <a:pt x="485991" y="1890262"/>
                  <a:pt x="589897" y="1898560"/>
                </a:cubicBezTo>
                <a:lnTo>
                  <a:pt x="623696" y="1897762"/>
                </a:lnTo>
                <a:lnTo>
                  <a:pt x="623696" y="2152294"/>
                </a:lnTo>
                <a:lnTo>
                  <a:pt x="617192" y="2162518"/>
                </a:lnTo>
                <a:cubicBezTo>
                  <a:pt x="615728" y="2166455"/>
                  <a:pt x="615447" y="2170106"/>
                  <a:pt x="616220" y="2173487"/>
                </a:cubicBezTo>
                <a:lnTo>
                  <a:pt x="623696" y="2181398"/>
                </a:lnTo>
                <a:lnTo>
                  <a:pt x="623696" y="2878183"/>
                </a:lnTo>
                <a:lnTo>
                  <a:pt x="0" y="287818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1" name="Freeform: Shape 370">
            <a:extLst>
              <a:ext uri="{FF2B5EF4-FFF2-40B4-BE49-F238E27FC236}">
                <a16:creationId xmlns:a16="http://schemas.microsoft.com/office/drawing/2014/main" xmlns="" id="{3CF3098C-4159-4E48-B1EA-B2BE48C87422}"/>
              </a:ext>
            </a:extLst>
          </p:cNvPr>
          <p:cNvSpPr/>
          <p:nvPr/>
        </p:nvSpPr>
        <p:spPr>
          <a:xfrm>
            <a:off x="15627" y="4524409"/>
            <a:ext cx="857054" cy="2301736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2" name="Freeform: Shape 371">
            <a:extLst>
              <a:ext uri="{FF2B5EF4-FFF2-40B4-BE49-F238E27FC236}">
                <a16:creationId xmlns:a16="http://schemas.microsoft.com/office/drawing/2014/main" xmlns="" id="{E8FC99C3-58A9-4F8B-BBF2-00F1382943CB}"/>
              </a:ext>
            </a:extLst>
          </p:cNvPr>
          <p:cNvSpPr/>
          <p:nvPr/>
        </p:nvSpPr>
        <p:spPr>
          <a:xfrm>
            <a:off x="866869" y="4550521"/>
            <a:ext cx="1173947" cy="2275625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68" name="Freeform: Shape 367">
            <a:extLst>
              <a:ext uri="{FF2B5EF4-FFF2-40B4-BE49-F238E27FC236}">
                <a16:creationId xmlns:a16="http://schemas.microsoft.com/office/drawing/2014/main" xmlns="" id="{D79F8B7C-4E3E-4031-B602-21B662B75E53}"/>
              </a:ext>
            </a:extLst>
          </p:cNvPr>
          <p:cNvSpPr/>
          <p:nvPr/>
        </p:nvSpPr>
        <p:spPr>
          <a:xfrm>
            <a:off x="821228" y="3884120"/>
            <a:ext cx="1113712" cy="299102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69" name="Freeform: Shape 368">
            <a:extLst>
              <a:ext uri="{FF2B5EF4-FFF2-40B4-BE49-F238E27FC236}">
                <a16:creationId xmlns:a16="http://schemas.microsoft.com/office/drawing/2014/main" xmlns="" id="{12E54385-2BF4-4F6E-A4D7-72C04D98ECAB}"/>
              </a:ext>
            </a:extLst>
          </p:cNvPr>
          <p:cNvSpPr/>
          <p:nvPr/>
        </p:nvSpPr>
        <p:spPr>
          <a:xfrm>
            <a:off x="1929627" y="3918052"/>
            <a:ext cx="1525504" cy="295709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8F98EA9-55CA-4787-A532-710169E7ECAC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5D8CAA7-9BA7-44FD-AFC9-38FAA0CEEB94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12F01409-D33D-40B1-A191-45CD56661485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3EDE0295-7641-4FBE-9E3F-4381158913BC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xmlns="" id="{15F359BE-9CDF-43BA-B0B2-5780110F13A5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xmlns="" id="{71A2F2DB-7A9C-4073-BEDF-C0B1BA7A150A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xmlns="" id="{6C80654C-C79D-40D0-B68A-6ADE99274E64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xmlns="" id="{2030441F-797A-4D7F-AD60-3283B067651A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xmlns="" id="{8132EAE9-55C1-4D9A-AAF5-05DD0F68C5A0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xmlns="" id="{43B2F62C-0992-4210-A792-BA514CB676F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xmlns="" id="{226EAAB0-37D2-42B7-AAD3-A0753DA0FD4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5852765E-C868-4067-9C37-C1DC7CDA062D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xmlns="" id="{E8CC7C58-CACE-4E24-8CB2-9F17D4A046BD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xmlns="" id="{172E3F36-C559-45F9-B813-E7DDACDFC15A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xmlns="" id="{3ABC1C3E-32D9-41ED-A95F-B1191B780D70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xmlns="" id="{AF86E24E-E10A-4650-ADAC-57EF5D1C824D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xmlns="" id="{EC274E2C-B684-4856-91DD-6735F66AB09F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xmlns="" id="{3A37F333-8BD7-4649-B003-A6ABD1C1A9F7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xmlns="" id="{D7CD0854-C2E8-4E3A-B034-224ED782D723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xmlns="" id="{CC65F1D7-925B-4B30-9763-1E3C9DCDC9E4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F34A3891-C92F-4295-A0BC-C08E4D041095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xmlns="" id="{9C3E943F-732C-4ACF-9944-9AC40A85212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xmlns="" id="{2CB5012B-598A-401F-BC33-123FC15DB921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xmlns="" id="{15F192DA-00B9-4CBC-982D-B9B3EB2BCCFF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xmlns="" id="{7B70A991-9DD4-4277-8A27-13A2618680AC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4" name="현 96">
              <a:extLst>
                <a:ext uri="{FF2B5EF4-FFF2-40B4-BE49-F238E27FC236}">
                  <a16:creationId xmlns:a16="http://schemas.microsoft.com/office/drawing/2014/main" xmlns="" id="{9E68B867-DCB0-45E0-BA60-F7DB93AA4956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5" name="현 97">
              <a:extLst>
                <a:ext uri="{FF2B5EF4-FFF2-40B4-BE49-F238E27FC236}">
                  <a16:creationId xmlns:a16="http://schemas.microsoft.com/office/drawing/2014/main" xmlns="" id="{3FE45C5F-7667-4403-947C-9D4C0F58271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2" name="현 96">
              <a:extLst>
                <a:ext uri="{FF2B5EF4-FFF2-40B4-BE49-F238E27FC236}">
                  <a16:creationId xmlns:a16="http://schemas.microsoft.com/office/drawing/2014/main" xmlns="" id="{A424F5C4-223A-4104-99A4-193A27557A79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xmlns="" id="{29716288-E884-47D3-BDB8-6F29BDEF7391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xmlns="" id="{8E5FC15A-98F8-4737-A807-138FDD9AC1DB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xmlns="" id="{8BFB4C8A-4556-4F16-8EDA-2E88E0F206CF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xmlns="" id="{D3F13CB6-B5D2-4F7B-94F9-872B9842383F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xmlns="" id="{A7F2B380-1E00-4388-8513-474DDE8A6561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xmlns="" id="{1D3E748C-01AB-490E-B9C9-BB102B24F0FC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xmlns="" id="{1B51F40F-CEC5-4A05-A360-217BB45D0D9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xmlns="" id="{25098642-3B0F-4EDC-A1A8-7737D1713CC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xmlns="" id="{3A85FF94-3744-4A29-A4CA-6D382B92317A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xmlns="" id="{58DFB96B-A63D-4EF5-93E0-257D081DD931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xmlns="" id="{D0FF8D99-D6DC-41AC-A26B-81C696CD1987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xmlns="" id="{92489DC7-7B58-4DF7-A40B-A4001CE6633B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xmlns="" id="{09865F64-C042-47AD-8B34-F6F84D0EAC4E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xmlns="" id="{7DE43FD9-3E91-43E9-8A6C-56D691CB7401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xmlns="" id="{63BBE7FD-FC7F-46F1-A172-4B24D669FF3A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C12742B-BBD2-4AE4-A02A-C2BC5C14061D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="" id="{703A3C69-2C76-4494-A75D-FB69B98724BA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xmlns="" id="{AB0A4FF9-FAC4-43C1-9501-C1C343AEBFD2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xmlns="" id="{F978CF49-1E5A-451C-8BC3-FEF1604F1A4A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xmlns="" id="{988C7211-316A-40F8-A150-78C907B8B58B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xmlns="" id="{E5386B6D-D3D2-44EB-9CC3-E1E7AB5F7D6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xmlns="" id="{583270BD-5E42-4C94-9147-D7CAD0AB15D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xmlns="" id="{ECEE333A-4B64-4261-9A1A-1E3FA5F1D397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xmlns="" id="{C36573F1-37E8-4B72-AA4C-31D8F470D83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xmlns="" id="{86D353E0-00C5-4957-A3B2-24546EA54BAD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xmlns="" id="{5F016A67-34C1-4386-9C9D-1055243B08AA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xmlns="" id="{0252C833-C678-45CA-A199-7F35716EE1E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xmlns="" id="{4EC45244-B879-41AA-8FFE-075FAE0D099F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xmlns="" id="{C9955BB6-A182-42D7-8994-85C18BBD588E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xmlns="" id="{4957CEC7-D042-4C70-B305-ADD45B712C8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xmlns="" id="{85263D1D-5206-45BF-A1B3-E3D126751B1E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xmlns="" id="{18DFA296-156D-4009-9788-2546166426B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xmlns="" id="{EBA87D00-E5AE-499A-8A49-48AFDF3E0DD7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xmlns="" id="{E581E2D3-A2F4-46C1-9CE1-4D3350119764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xmlns="" id="{B145E789-11AE-422F-A756-ED76C76EEA3A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xmlns="" id="{B8B4C9CD-46F0-4869-8B22-1B12FAA56467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xmlns="" id="{5C1166E9-C181-4A2A-B0A8-A2AFBF5B9824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xmlns="" id="{8BA83311-26E5-4485-9FE7-4244FE0DA60D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xmlns="" id="{4768E5B8-5B7C-4A36-9FF6-7406D0BA39A4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xmlns="" id="{9ECD3B48-F20E-4171-A173-84BF3B4D009D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xmlns="" id="{CD1C6392-8FAF-49A6-B69D-50B51872598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xmlns="" id="{17812A5D-426E-4FC1-BE4D-3E2BAB38703C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xmlns="" id="{2E2A221B-DF7D-42A3-A2EF-B24FF15CF151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xmlns="" id="{A7207D26-B165-4191-B782-B313E6D89207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xmlns="" id="{012A7D5B-F4DA-4FC9-B4CA-16A84220B4F3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xmlns="" id="{CB3F5042-7620-48AA-8AA9-A60CD6C0B1BE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xmlns="" id="{3D959D20-A083-4781-949F-FB1D6B99FF73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xmlns="" id="{9D6D4CD8-9320-4966-824F-584E128F0E65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xmlns="" id="{5195F3D2-551E-4893-8A58-67C10C93788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xmlns="" id="{C83E48FF-087F-4B2E-8279-6DF0342F5264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xmlns="" id="{DD51383D-208D-4641-8844-76B3C1D852A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xmlns="" id="{6A6669FB-E736-4C60-8A29-BAA5417CF2DA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xmlns="" id="{DB80CD61-B537-4EE2-BC89-94F28C57ACAE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xmlns="" id="{6C0E99CA-9970-48CD-A2C8-6F6D40617667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xmlns="" id="{2899C702-B8A3-44C8-8C1A-96C97464AE2D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xmlns="" id="{A7CDC775-77B4-4AD9-ADD0-A0FF9EAEAC4C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xmlns="" id="{D5FB79FB-0C39-4C1B-AD25-2160424267C4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xmlns="" id="{EB52E871-9D18-4C7B-B4CD-E81CFC1DBCCB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xmlns="" id="{FF5789D8-4786-4DF4-95F6-A90FBEAF85B5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xmlns="" id="{F090F829-9315-4CA1-8D6A-2DB7CDF8281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xmlns="" id="{D9926DD9-254C-4C69-B6CC-B0D98F5490E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xmlns="" id="{CFCB6364-1C64-4076-8756-77A8E36FF0DD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xmlns="" id="{7D337828-1D66-42DB-9EC7-00FD2187066C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xmlns="" id="{5E093C55-07F0-46C1-8122-1D60D10D851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xmlns="" id="{797F0166-9ABD-4816-B8B9-03CE4A1CF37E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xmlns="" id="{E6C2B19F-F75C-4AE1-8690-1A7AA8BFD395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xmlns="" id="{90282034-C4CF-443B-9646-1DB95B8C8D74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xmlns="" id="{7939ED8E-F096-4B69-9BE6-EC7DFD687634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xmlns="" id="{7F038885-7C8E-4EF9-9221-F5B2ACCC797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xmlns="" id="{6FE9DDEF-C633-4DC4-BC55-2A8FCB686D69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94" name="TextBox 393">
            <a:extLst>
              <a:ext uri="{FF2B5EF4-FFF2-40B4-BE49-F238E27FC236}">
                <a16:creationId xmlns:a16="http://schemas.microsoft.com/office/drawing/2014/main" xmlns="" id="{28BDA4EA-0C65-4CFD-8878-E0A530ED5307}"/>
              </a:ext>
            </a:extLst>
          </p:cNvPr>
          <p:cNvSpPr txBox="1"/>
          <p:nvPr/>
        </p:nvSpPr>
        <p:spPr>
          <a:xfrm>
            <a:off x="512349" y="2632766"/>
            <a:ext cx="516961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altLang="ko-KR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โรงพยาบาลชุมชน จังหวัดจันทบุรี </a:t>
            </a:r>
            <a:endParaRPr lang="ko-KR" alt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6E2D9E14-8850-44B9-915E-BB13FB40E94B}"/>
              </a:ext>
            </a:extLst>
          </p:cNvPr>
          <p:cNvGrpSpPr/>
          <p:nvPr/>
        </p:nvGrpSpPr>
        <p:grpSpPr>
          <a:xfrm>
            <a:off x="7065025" y="393265"/>
            <a:ext cx="2691895" cy="4294535"/>
            <a:chOff x="7185244" y="414682"/>
            <a:chExt cx="2544566" cy="40876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8E6CBFDF-091C-420B-88EE-8592DAFF54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CB3D0884-CF6E-46AF-BB73-EC4E9B7DA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D4A3D7B5-2E5E-40E1-B911-0B60D61724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xmlns="" id="{8119C6AE-C061-4BF8-9644-20FB7645F4F7}"/>
                </a:ext>
              </a:extLst>
            </p:cNvPr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xmlns="" id="{98CD3679-CA34-4C85-A365-E67A7BE14DB3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xmlns="" id="{43FCFC2A-2B28-4D8F-A7CA-DA1FECC90708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xmlns="" id="{FA75C9B6-BCA5-49AA-A8B2-9C4F3F17A11E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xmlns="" id="{775909FC-DE56-4FE2-869C-DD1E4835B1E0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xmlns="" id="{448FBA47-75ED-4FA4-B2DC-7FDFA5074532}"/>
                </a:ext>
              </a:extLst>
            </p:cNvPr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xmlns="" id="{CD76E708-BAB2-41E5-8936-B0E4E217D692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xmlns="" id="{F505E096-D9C9-4DA8-BA4B-FD184A428DEA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xmlns="" id="{310E0689-000F-4B65-989A-C2815AABECCB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xmlns="" id="{63C766EE-79D3-417F-94DA-7B401D3AA2B7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371A796A-F332-4599-8607-54B0CA985FC4}"/>
                </a:ext>
              </a:extLst>
            </p:cNvPr>
            <p:cNvGrpSpPr/>
            <p:nvPr/>
          </p:nvGrpSpPr>
          <p:grpSpPr>
            <a:xfrm>
              <a:off x="8012538" y="961336"/>
              <a:ext cx="1184376" cy="1180547"/>
              <a:chOff x="8012538" y="961336"/>
              <a:chExt cx="1184376" cy="1180547"/>
            </a:xfrm>
            <a:effectLst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BE3C4EEF-3F33-42F9-8E24-13DC2DD28E6F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C7DAFE34-DEAD-4844-BEA3-5D26E91DE6D7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3E271FA3-0D23-43FF-A1FD-3C9B52F09268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F1645B1F-43B1-4B1B-B1C8-5E37270B0CE1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xmlns="" id="{39582C42-DE8B-4929-A7D2-69B7DE50E1D5}"/>
                </a:ext>
              </a:extLst>
            </p:cNvPr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xmlns="" id="{106C6196-E859-43E4-BBC2-95EA309A61CA}"/>
                  </a:ext>
                </a:extLst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366" name="Freeform: Shape 365">
                  <a:extLst>
                    <a:ext uri="{FF2B5EF4-FFF2-40B4-BE49-F238E27FC236}">
                      <a16:creationId xmlns:a16="http://schemas.microsoft.com/office/drawing/2014/main" xmlns="" id="{4E7E306E-B80B-4EA0-A94B-439F2E5ECAE5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7" name="Freeform: Shape 366">
                  <a:extLst>
                    <a:ext uri="{FF2B5EF4-FFF2-40B4-BE49-F238E27FC236}">
                      <a16:creationId xmlns:a16="http://schemas.microsoft.com/office/drawing/2014/main" xmlns="" id="{F7FCB6D2-DF18-451A-ABF0-47ABDDF46848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xmlns="" id="{E039318A-5CF8-4312-BDE2-7C3D5D0A6E06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xmlns="" id="{4F966B00-920C-4E5A-85CB-79A38D7BF70E}"/>
                    </a:ext>
                  </a:extLst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95" name="Freeform: Shape 394">
                  <a:extLst>
                    <a:ext uri="{FF2B5EF4-FFF2-40B4-BE49-F238E27FC236}">
                      <a16:creationId xmlns:a16="http://schemas.microsoft.com/office/drawing/2014/main" xmlns="" id="{EE421184-408C-4358-A206-11429064D510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6" name="Freeform: Shape 395">
                  <a:extLst>
                    <a:ext uri="{FF2B5EF4-FFF2-40B4-BE49-F238E27FC236}">
                      <a16:creationId xmlns:a16="http://schemas.microsoft.com/office/drawing/2014/main" xmlns="" id="{315AE490-01AA-4E3E-AD67-280A65A7D346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7" name="Freeform: Shape 396">
                  <a:extLst>
                    <a:ext uri="{FF2B5EF4-FFF2-40B4-BE49-F238E27FC236}">
                      <a16:creationId xmlns:a16="http://schemas.microsoft.com/office/drawing/2014/main" xmlns="" id="{9433274C-09F7-4212-B288-7FAC02A8037C}"/>
                    </a:ext>
                  </a:extLst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8" name="Freeform: Shape 397">
                  <a:extLst>
                    <a:ext uri="{FF2B5EF4-FFF2-40B4-BE49-F238E27FC236}">
                      <a16:creationId xmlns:a16="http://schemas.microsoft.com/office/drawing/2014/main" xmlns="" id="{E558A66D-D285-4FA3-97C6-197AB74348D3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9" name="Freeform: Shape 398">
                  <a:extLst>
                    <a:ext uri="{FF2B5EF4-FFF2-40B4-BE49-F238E27FC236}">
                      <a16:creationId xmlns:a16="http://schemas.microsoft.com/office/drawing/2014/main" xmlns="" id="{9AACF448-84E8-40CE-B014-3F03806DE36A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0" name="Freeform: Shape 399">
                  <a:extLst>
                    <a:ext uri="{FF2B5EF4-FFF2-40B4-BE49-F238E27FC236}">
                      <a16:creationId xmlns:a16="http://schemas.microsoft.com/office/drawing/2014/main" xmlns="" id="{FC29E44B-A9A9-4448-9D4B-F315818E819E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1" name="Freeform: Shape 400">
                  <a:extLst>
                    <a:ext uri="{FF2B5EF4-FFF2-40B4-BE49-F238E27FC236}">
                      <a16:creationId xmlns:a16="http://schemas.microsoft.com/office/drawing/2014/main" xmlns="" id="{61756A60-646C-4F60-B565-35ACB9FE32C7}"/>
                    </a:ext>
                  </a:extLst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xmlns="" id="{6C3284CE-5B7B-4CF6-ADA2-E5D4C0507C21}"/>
                  </a:ext>
                </a:extLst>
              </p:cNvPr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xmlns="" id="{3884A52D-C881-495E-91E2-CB61933FD651}"/>
                  </a:ext>
                </a:extLst>
              </p:cNvPr>
              <p:cNvGrpSpPr/>
              <p:nvPr/>
            </p:nvGrpSpPr>
            <p:grpSpPr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xmlns="" id="{36A435B7-5569-40CE-A8B7-825BFB759241}"/>
                    </a:ext>
                  </a:extLst>
                </p:cNvPr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xmlns="" id="{D8FBFF85-BE91-4029-AC69-CADDC4738D17}"/>
                    </a:ext>
                  </a:extLst>
                </p:cNvPr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xmlns="" id="{03F39284-4154-4F6E-9C83-8D7C6B8C604F}"/>
                    </a:ext>
                  </a:extLst>
                </p:cNvPr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xmlns="" id="{2D9BB3B0-2F69-4E4C-951D-4A81240A5C01}"/>
                    </a:ext>
                  </a:extLst>
                </p:cNvPr>
                <p:cNvSpPr/>
                <p:nvPr/>
              </p:nvSpPr>
              <p:spPr>
                <a:xfrm>
                  <a:off x="2707947" y="1809862"/>
                  <a:ext cx="257175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xmlns="" id="{D57D0360-57B7-48EC-9F18-331AD411D4E1}"/>
              </a:ext>
            </a:extLst>
          </p:cNvPr>
          <p:cNvGrpSpPr/>
          <p:nvPr/>
        </p:nvGrpSpPr>
        <p:grpSpPr>
          <a:xfrm>
            <a:off x="9683656" y="3399553"/>
            <a:ext cx="789801" cy="1346143"/>
            <a:chOff x="11521621" y="1903133"/>
            <a:chExt cx="2494544" cy="4251720"/>
          </a:xfrm>
        </p:grpSpPr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xmlns="" id="{D2E37E58-7710-43E0-8F8B-40DD733CD0DD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xmlns="" id="{C31D5936-889C-466F-B8D1-046499F4CFC5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xmlns="" id="{5CBD67CF-3A16-45A9-BFCA-4678BF4B8FC0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xmlns="" id="{CAF4B62B-600D-4BA8-A54E-106F236AF6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xmlns="" id="{ED7C096B-6A99-4078-B69A-957330C201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>
                  <a:extLst>
                    <a:ext uri="{FF2B5EF4-FFF2-40B4-BE49-F238E27FC236}">
                      <a16:creationId xmlns:a16="http://schemas.microsoft.com/office/drawing/2014/main" xmlns="" id="{5E5F6B1C-5617-421E-90A5-33E72A370D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8" name="Freeform: Shape 467">
                  <a:extLst>
                    <a:ext uri="{FF2B5EF4-FFF2-40B4-BE49-F238E27FC236}">
                      <a16:creationId xmlns:a16="http://schemas.microsoft.com/office/drawing/2014/main" xmlns="" id="{41C7808A-CE78-4093-A0D2-16D45FC7B725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69" name="Freeform: Shape 468">
                  <a:extLst>
                    <a:ext uri="{FF2B5EF4-FFF2-40B4-BE49-F238E27FC236}">
                      <a16:creationId xmlns:a16="http://schemas.microsoft.com/office/drawing/2014/main" xmlns="" id="{0B9C4DB8-8CB3-4211-85B8-BF1013D07110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70" name="Freeform: Shape 469">
                  <a:extLst>
                    <a:ext uri="{FF2B5EF4-FFF2-40B4-BE49-F238E27FC236}">
                      <a16:creationId xmlns:a16="http://schemas.microsoft.com/office/drawing/2014/main" xmlns="" id="{E2995821-7E49-44EA-9179-FE4299D41CD9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1" name="Freeform: Shape 470">
                  <a:extLst>
                    <a:ext uri="{FF2B5EF4-FFF2-40B4-BE49-F238E27FC236}">
                      <a16:creationId xmlns:a16="http://schemas.microsoft.com/office/drawing/2014/main" xmlns="" id="{3AFE482E-33AE-4FCC-A37C-CDBB1280CBFF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2" name="Freeform: Shape 471">
                  <a:extLst>
                    <a:ext uri="{FF2B5EF4-FFF2-40B4-BE49-F238E27FC236}">
                      <a16:creationId xmlns:a16="http://schemas.microsoft.com/office/drawing/2014/main" xmlns="" id="{1C306934-4E46-498C-AD68-8FD44EB32911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3" name="Freeform: Shape 472">
                  <a:extLst>
                    <a:ext uri="{FF2B5EF4-FFF2-40B4-BE49-F238E27FC236}">
                      <a16:creationId xmlns:a16="http://schemas.microsoft.com/office/drawing/2014/main" xmlns="" id="{25669DE4-4F67-4943-8B2D-D8B0FB8EA9EB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74" name="Freeform: Shape 473">
                  <a:extLst>
                    <a:ext uri="{FF2B5EF4-FFF2-40B4-BE49-F238E27FC236}">
                      <a16:creationId xmlns:a16="http://schemas.microsoft.com/office/drawing/2014/main" xmlns="" id="{E0358557-9BCD-48C0-9154-34B545CB51BB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5" name="Freeform: Shape 474">
                  <a:extLst>
                    <a:ext uri="{FF2B5EF4-FFF2-40B4-BE49-F238E27FC236}">
                      <a16:creationId xmlns:a16="http://schemas.microsoft.com/office/drawing/2014/main" xmlns="" id="{53CB32FD-17B5-4F50-A25F-3F222C84BB8E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6" name="Freeform: Shape 475">
                  <a:extLst>
                    <a:ext uri="{FF2B5EF4-FFF2-40B4-BE49-F238E27FC236}">
                      <a16:creationId xmlns:a16="http://schemas.microsoft.com/office/drawing/2014/main" xmlns="" id="{4C4560E4-A1A5-453B-9F1F-8A1A042B9D54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7" name="Freeform: Shape 476">
                  <a:extLst>
                    <a:ext uri="{FF2B5EF4-FFF2-40B4-BE49-F238E27FC236}">
                      <a16:creationId xmlns:a16="http://schemas.microsoft.com/office/drawing/2014/main" xmlns="" id="{6DEE7F8E-9C7A-4EE5-81F3-DE10660241D8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78" name="Freeform: Shape 477">
                  <a:extLst>
                    <a:ext uri="{FF2B5EF4-FFF2-40B4-BE49-F238E27FC236}">
                      <a16:creationId xmlns:a16="http://schemas.microsoft.com/office/drawing/2014/main" xmlns="" id="{85AD37D3-8F5A-43BC-B9E0-430E6D471984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xmlns="" id="{805C6FD6-65F7-42C2-A20D-F69AE9ED0795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47" name="Group 446">
                  <a:extLst>
                    <a:ext uri="{FF2B5EF4-FFF2-40B4-BE49-F238E27FC236}">
                      <a16:creationId xmlns:a16="http://schemas.microsoft.com/office/drawing/2014/main" xmlns="" id="{C72869FE-5D76-406C-93C5-CC977B96878B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54" name="Freeform: Shape 453">
                    <a:extLst>
                      <a:ext uri="{FF2B5EF4-FFF2-40B4-BE49-F238E27FC236}">
                        <a16:creationId xmlns:a16="http://schemas.microsoft.com/office/drawing/2014/main" xmlns="" id="{5471A922-6696-4135-BAF9-D92CA01B4749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5" name="Freeform: Shape 454">
                    <a:extLst>
                      <a:ext uri="{FF2B5EF4-FFF2-40B4-BE49-F238E27FC236}">
                        <a16:creationId xmlns:a16="http://schemas.microsoft.com/office/drawing/2014/main" xmlns="" id="{9D416659-7669-4375-8D73-749DB0568E55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6" name="Freeform: Shape 455">
                    <a:extLst>
                      <a:ext uri="{FF2B5EF4-FFF2-40B4-BE49-F238E27FC236}">
                        <a16:creationId xmlns:a16="http://schemas.microsoft.com/office/drawing/2014/main" xmlns="" id="{7AF3FC52-7911-4D76-89F6-142A764F3C84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7" name="Freeform: Shape 456">
                    <a:extLst>
                      <a:ext uri="{FF2B5EF4-FFF2-40B4-BE49-F238E27FC236}">
                        <a16:creationId xmlns:a16="http://schemas.microsoft.com/office/drawing/2014/main" xmlns="" id="{88C94CA4-1355-4665-972C-0225FCBCE7A9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8" name="Freeform: Shape 457">
                    <a:extLst>
                      <a:ext uri="{FF2B5EF4-FFF2-40B4-BE49-F238E27FC236}">
                        <a16:creationId xmlns:a16="http://schemas.microsoft.com/office/drawing/2014/main" xmlns="" id="{05536FAD-F8A1-44AC-BC23-A63F7FFF83A5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9" name="Freeform: Shape 458">
                    <a:extLst>
                      <a:ext uri="{FF2B5EF4-FFF2-40B4-BE49-F238E27FC236}">
                        <a16:creationId xmlns:a16="http://schemas.microsoft.com/office/drawing/2014/main" xmlns="" id="{FD847118-5C20-4A0B-BF54-05F201AB1A99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0" name="Freeform: Shape 459">
                    <a:extLst>
                      <a:ext uri="{FF2B5EF4-FFF2-40B4-BE49-F238E27FC236}">
                        <a16:creationId xmlns:a16="http://schemas.microsoft.com/office/drawing/2014/main" xmlns="" id="{CBAC320A-E60E-4EED-BDC9-99888F3444AC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1" name="Freeform: Shape 460">
                    <a:extLst>
                      <a:ext uri="{FF2B5EF4-FFF2-40B4-BE49-F238E27FC236}">
                        <a16:creationId xmlns:a16="http://schemas.microsoft.com/office/drawing/2014/main" xmlns="" id="{A00C798B-3CFE-43C2-9ED1-83B495B5BB22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2" name="Freeform: Shape 461">
                    <a:extLst>
                      <a:ext uri="{FF2B5EF4-FFF2-40B4-BE49-F238E27FC236}">
                        <a16:creationId xmlns:a16="http://schemas.microsoft.com/office/drawing/2014/main" xmlns="" id="{071709C4-6A04-4718-8098-D6B298A34EEA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xmlns="" id="{C1033C19-A1DF-4AC1-B76B-5A7F0B7BDC11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4" name="Freeform: Shape 463">
                    <a:extLst>
                      <a:ext uri="{FF2B5EF4-FFF2-40B4-BE49-F238E27FC236}">
                        <a16:creationId xmlns:a16="http://schemas.microsoft.com/office/drawing/2014/main" xmlns="" id="{CB7B920E-8402-44D3-A879-C87326ED596C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8" name="Freeform: Shape 447">
                  <a:extLst>
                    <a:ext uri="{FF2B5EF4-FFF2-40B4-BE49-F238E27FC236}">
                      <a16:creationId xmlns:a16="http://schemas.microsoft.com/office/drawing/2014/main" xmlns="" id="{61B4A54E-D7CE-41B5-9C00-C2B53FD289B9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49" name="Group 448">
                  <a:extLst>
                    <a:ext uri="{FF2B5EF4-FFF2-40B4-BE49-F238E27FC236}">
                      <a16:creationId xmlns:a16="http://schemas.microsoft.com/office/drawing/2014/main" xmlns="" id="{C9046ED6-7177-45A7-831C-81D6E0631642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50" name="Freeform: Shape 449">
                    <a:extLst>
                      <a:ext uri="{FF2B5EF4-FFF2-40B4-BE49-F238E27FC236}">
                        <a16:creationId xmlns:a16="http://schemas.microsoft.com/office/drawing/2014/main" xmlns="" id="{DB52EB05-1FAF-4C6C-8088-BAD865F7E0B7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1" name="Freeform: Shape 450">
                    <a:extLst>
                      <a:ext uri="{FF2B5EF4-FFF2-40B4-BE49-F238E27FC236}">
                        <a16:creationId xmlns:a16="http://schemas.microsoft.com/office/drawing/2014/main" xmlns="" id="{14E4A65F-374E-4DD6-98E6-25A489DD56D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2" name="Freeform: Shape 451">
                    <a:extLst>
                      <a:ext uri="{FF2B5EF4-FFF2-40B4-BE49-F238E27FC236}">
                        <a16:creationId xmlns:a16="http://schemas.microsoft.com/office/drawing/2014/main" xmlns="" id="{01F2808C-9441-40A2-9179-BBD274A8C9CA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3" name="Freeform: Shape 452">
                    <a:extLst>
                      <a:ext uri="{FF2B5EF4-FFF2-40B4-BE49-F238E27FC236}">
                        <a16:creationId xmlns:a16="http://schemas.microsoft.com/office/drawing/2014/main" xmlns="" id="{E0B97159-6B15-43CE-9818-E2CA6B445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06" name="TextBox 392">
            <a:extLst>
              <a:ext uri="{FF2B5EF4-FFF2-40B4-BE49-F238E27FC236}">
                <a16:creationId xmlns:a16="http://schemas.microsoft.com/office/drawing/2014/main" xmlns="" id="{45A88E09-D87A-4322-A09E-2A9A55BFACD0}"/>
              </a:ext>
            </a:extLst>
          </p:cNvPr>
          <p:cNvSpPr txBox="1"/>
          <p:nvPr/>
        </p:nvSpPr>
        <p:spPr>
          <a:xfrm>
            <a:off x="392840" y="401423"/>
            <a:ext cx="6570567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altLang="ko-KR" sz="6600" b="1" dirty="0">
                <a:latin typeface="TH SarabunPSK" panose="020B0500040200020003" pitchFamily="34" charset="-34"/>
                <a:ea typeface="BoonTook Mon Ultra" panose="02010105050000000000" pitchFamily="2" charset="-34"/>
                <a:cs typeface="TH SarabunPSK" panose="020B0500040200020003" pitchFamily="34" charset="-34"/>
              </a:rPr>
              <a:t>โปรแกรมตรวจสอบข้อมูลการเรียกเก็บกองทุน</a:t>
            </a:r>
            <a:endParaRPr lang="en-US" altLang="ko-KR" sz="6600" b="1" dirty="0">
              <a:latin typeface="TH SarabunPSK" panose="020B0500040200020003" pitchFamily="34" charset="-34"/>
              <a:ea typeface="BoonTook Mon Ultra" panose="02010105050000000000" pitchFamily="2" charset="-34"/>
              <a:cs typeface="TH SarabunPSK" panose="020B0500040200020003" pitchFamily="34" charset="-34"/>
            </a:endParaRPr>
          </a:p>
        </p:txBody>
      </p:sp>
      <p:grpSp>
        <p:nvGrpSpPr>
          <p:cNvPr id="270" name="Group 441">
            <a:extLst>
              <a:ext uri="{FF2B5EF4-FFF2-40B4-BE49-F238E27FC236}">
                <a16:creationId xmlns:a16="http://schemas.microsoft.com/office/drawing/2014/main" xmlns="" id="{D57D0360-57B7-48EC-9F18-331AD411D4E1}"/>
              </a:ext>
            </a:extLst>
          </p:cNvPr>
          <p:cNvGrpSpPr/>
          <p:nvPr/>
        </p:nvGrpSpPr>
        <p:grpSpPr>
          <a:xfrm>
            <a:off x="6411472" y="2604911"/>
            <a:ext cx="1098153" cy="1871701"/>
            <a:chOff x="11521621" y="1903133"/>
            <a:chExt cx="2494544" cy="4251720"/>
          </a:xfrm>
        </p:grpSpPr>
        <p:sp>
          <p:nvSpPr>
            <p:cNvPr id="271" name="Freeform: Shape 442">
              <a:extLst>
                <a:ext uri="{FF2B5EF4-FFF2-40B4-BE49-F238E27FC236}">
                  <a16:creationId xmlns:a16="http://schemas.microsoft.com/office/drawing/2014/main" xmlns="" id="{D2E37E58-7710-43E0-8F8B-40DD733CD0DD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272" name="Group 443">
              <a:extLst>
                <a:ext uri="{FF2B5EF4-FFF2-40B4-BE49-F238E27FC236}">
                  <a16:creationId xmlns:a16="http://schemas.microsoft.com/office/drawing/2014/main" xmlns="" id="{C31D5936-889C-466F-B8D1-046499F4CFC5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273" name="Group 444">
                <a:extLst>
                  <a:ext uri="{FF2B5EF4-FFF2-40B4-BE49-F238E27FC236}">
                    <a16:creationId xmlns:a16="http://schemas.microsoft.com/office/drawing/2014/main" xmlns="" id="{5CBD67CF-3A16-45A9-BFCA-4678BF4B8FC0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303" name="Straight Connector 464">
                  <a:extLst>
                    <a:ext uri="{FF2B5EF4-FFF2-40B4-BE49-F238E27FC236}">
                      <a16:creationId xmlns:a16="http://schemas.microsoft.com/office/drawing/2014/main" xmlns="" id="{CAF4B62B-600D-4BA8-A54E-106F236AF6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465">
                  <a:extLst>
                    <a:ext uri="{FF2B5EF4-FFF2-40B4-BE49-F238E27FC236}">
                      <a16:creationId xmlns:a16="http://schemas.microsoft.com/office/drawing/2014/main" xmlns="" id="{ED7C096B-6A99-4078-B69A-957330C201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466">
                  <a:extLst>
                    <a:ext uri="{FF2B5EF4-FFF2-40B4-BE49-F238E27FC236}">
                      <a16:creationId xmlns:a16="http://schemas.microsoft.com/office/drawing/2014/main" xmlns="" id="{5E5F6B1C-5617-421E-90A5-33E72A370D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7" name="Freeform: Shape 467">
                  <a:extLst>
                    <a:ext uri="{FF2B5EF4-FFF2-40B4-BE49-F238E27FC236}">
                      <a16:creationId xmlns:a16="http://schemas.microsoft.com/office/drawing/2014/main" xmlns="" id="{41C7808A-CE78-4093-A0D2-16D45FC7B725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08" name="Freeform: Shape 468">
                  <a:extLst>
                    <a:ext uri="{FF2B5EF4-FFF2-40B4-BE49-F238E27FC236}">
                      <a16:creationId xmlns:a16="http://schemas.microsoft.com/office/drawing/2014/main" xmlns="" id="{0B9C4DB8-8CB3-4211-85B8-BF1013D07110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309" name="Freeform: Shape 469">
                  <a:extLst>
                    <a:ext uri="{FF2B5EF4-FFF2-40B4-BE49-F238E27FC236}">
                      <a16:creationId xmlns:a16="http://schemas.microsoft.com/office/drawing/2014/main" xmlns="" id="{E2995821-7E49-44EA-9179-FE4299D41CD9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10" name="Freeform: Shape 470">
                  <a:extLst>
                    <a:ext uri="{FF2B5EF4-FFF2-40B4-BE49-F238E27FC236}">
                      <a16:creationId xmlns:a16="http://schemas.microsoft.com/office/drawing/2014/main" xmlns="" id="{3AFE482E-33AE-4FCC-A37C-CDBB1280CBFF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11" name="Freeform: Shape 471">
                  <a:extLst>
                    <a:ext uri="{FF2B5EF4-FFF2-40B4-BE49-F238E27FC236}">
                      <a16:creationId xmlns:a16="http://schemas.microsoft.com/office/drawing/2014/main" xmlns="" id="{1C306934-4E46-498C-AD68-8FD44EB32911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12" name="Freeform: Shape 472">
                  <a:extLst>
                    <a:ext uri="{FF2B5EF4-FFF2-40B4-BE49-F238E27FC236}">
                      <a16:creationId xmlns:a16="http://schemas.microsoft.com/office/drawing/2014/main" xmlns="" id="{25669DE4-4F67-4943-8B2D-D8B0FB8EA9EB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313" name="Freeform: Shape 473">
                  <a:extLst>
                    <a:ext uri="{FF2B5EF4-FFF2-40B4-BE49-F238E27FC236}">
                      <a16:creationId xmlns:a16="http://schemas.microsoft.com/office/drawing/2014/main" xmlns="" id="{E0358557-9BCD-48C0-9154-34B545CB51BB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14" name="Freeform: Shape 474">
                  <a:extLst>
                    <a:ext uri="{FF2B5EF4-FFF2-40B4-BE49-F238E27FC236}">
                      <a16:creationId xmlns:a16="http://schemas.microsoft.com/office/drawing/2014/main" xmlns="" id="{53CB32FD-17B5-4F50-A25F-3F222C84BB8E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15" name="Freeform: Shape 475">
                  <a:extLst>
                    <a:ext uri="{FF2B5EF4-FFF2-40B4-BE49-F238E27FC236}">
                      <a16:creationId xmlns:a16="http://schemas.microsoft.com/office/drawing/2014/main" xmlns="" id="{4C4560E4-A1A5-453B-9F1F-8A1A042B9D54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16" name="Freeform: Shape 476">
                  <a:extLst>
                    <a:ext uri="{FF2B5EF4-FFF2-40B4-BE49-F238E27FC236}">
                      <a16:creationId xmlns:a16="http://schemas.microsoft.com/office/drawing/2014/main" xmlns="" id="{6DEE7F8E-9C7A-4EE5-81F3-DE10660241D8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317" name="Freeform: Shape 477">
                  <a:extLst>
                    <a:ext uri="{FF2B5EF4-FFF2-40B4-BE49-F238E27FC236}">
                      <a16:creationId xmlns:a16="http://schemas.microsoft.com/office/drawing/2014/main" xmlns="" id="{85AD37D3-8F5A-43BC-B9E0-430E6D471984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283" name="Group 445">
                <a:extLst>
                  <a:ext uri="{FF2B5EF4-FFF2-40B4-BE49-F238E27FC236}">
                    <a16:creationId xmlns:a16="http://schemas.microsoft.com/office/drawing/2014/main" xmlns="" id="{805C6FD6-65F7-42C2-A20D-F69AE9ED0795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285" name="Group 446">
                  <a:extLst>
                    <a:ext uri="{FF2B5EF4-FFF2-40B4-BE49-F238E27FC236}">
                      <a16:creationId xmlns:a16="http://schemas.microsoft.com/office/drawing/2014/main" xmlns="" id="{C72869FE-5D76-406C-93C5-CC977B96878B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292" name="Freeform: Shape 453">
                    <a:extLst>
                      <a:ext uri="{FF2B5EF4-FFF2-40B4-BE49-F238E27FC236}">
                        <a16:creationId xmlns:a16="http://schemas.microsoft.com/office/drawing/2014/main" xmlns="" id="{5471A922-6696-4135-BAF9-D92CA01B4749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3" name="Freeform: Shape 454">
                    <a:extLst>
                      <a:ext uri="{FF2B5EF4-FFF2-40B4-BE49-F238E27FC236}">
                        <a16:creationId xmlns:a16="http://schemas.microsoft.com/office/drawing/2014/main" xmlns="" id="{9D416659-7669-4375-8D73-749DB0568E55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4" name="Freeform: Shape 455">
                    <a:extLst>
                      <a:ext uri="{FF2B5EF4-FFF2-40B4-BE49-F238E27FC236}">
                        <a16:creationId xmlns:a16="http://schemas.microsoft.com/office/drawing/2014/main" xmlns="" id="{7AF3FC52-7911-4D76-89F6-142A764F3C84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: Shape 456">
                    <a:extLst>
                      <a:ext uri="{FF2B5EF4-FFF2-40B4-BE49-F238E27FC236}">
                        <a16:creationId xmlns:a16="http://schemas.microsoft.com/office/drawing/2014/main" xmlns="" id="{88C94CA4-1355-4665-972C-0225FCBCE7A9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96" name="Freeform: Shape 457">
                    <a:extLst>
                      <a:ext uri="{FF2B5EF4-FFF2-40B4-BE49-F238E27FC236}">
                        <a16:creationId xmlns:a16="http://schemas.microsoft.com/office/drawing/2014/main" xmlns="" id="{05536FAD-F8A1-44AC-BC23-A63F7FFF83A5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: Shape 458">
                    <a:extLst>
                      <a:ext uri="{FF2B5EF4-FFF2-40B4-BE49-F238E27FC236}">
                        <a16:creationId xmlns:a16="http://schemas.microsoft.com/office/drawing/2014/main" xmlns="" id="{FD847118-5C20-4A0B-BF54-05F201AB1A99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8" name="Freeform: Shape 459">
                    <a:extLst>
                      <a:ext uri="{FF2B5EF4-FFF2-40B4-BE49-F238E27FC236}">
                        <a16:creationId xmlns:a16="http://schemas.microsoft.com/office/drawing/2014/main" xmlns="" id="{CBAC320A-E60E-4EED-BDC9-99888F3444AC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9" name="Freeform: Shape 460">
                    <a:extLst>
                      <a:ext uri="{FF2B5EF4-FFF2-40B4-BE49-F238E27FC236}">
                        <a16:creationId xmlns:a16="http://schemas.microsoft.com/office/drawing/2014/main" xmlns="" id="{A00C798B-3CFE-43C2-9ED1-83B495B5BB22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0" name="Freeform: Shape 461">
                    <a:extLst>
                      <a:ext uri="{FF2B5EF4-FFF2-40B4-BE49-F238E27FC236}">
                        <a16:creationId xmlns:a16="http://schemas.microsoft.com/office/drawing/2014/main" xmlns="" id="{071709C4-6A04-4718-8098-D6B298A34EEA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1" name="Freeform: Shape 462">
                    <a:extLst>
                      <a:ext uri="{FF2B5EF4-FFF2-40B4-BE49-F238E27FC236}">
                        <a16:creationId xmlns:a16="http://schemas.microsoft.com/office/drawing/2014/main" xmlns="" id="{C1033C19-A1DF-4AC1-B76B-5A7F0B7BDC11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2" name="Freeform: Shape 463">
                    <a:extLst>
                      <a:ext uri="{FF2B5EF4-FFF2-40B4-BE49-F238E27FC236}">
                        <a16:creationId xmlns:a16="http://schemas.microsoft.com/office/drawing/2014/main" xmlns="" id="{CB7B920E-8402-44D3-A879-C87326ED596C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6" name="Freeform: Shape 447">
                  <a:extLst>
                    <a:ext uri="{FF2B5EF4-FFF2-40B4-BE49-F238E27FC236}">
                      <a16:creationId xmlns:a16="http://schemas.microsoft.com/office/drawing/2014/main" xmlns="" id="{61B4A54E-D7CE-41B5-9C00-C2B53FD289B9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87" name="Group 448">
                  <a:extLst>
                    <a:ext uri="{FF2B5EF4-FFF2-40B4-BE49-F238E27FC236}">
                      <a16:creationId xmlns:a16="http://schemas.microsoft.com/office/drawing/2014/main" xmlns="" id="{C9046ED6-7177-45A7-831C-81D6E0631642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288" name="Freeform: Shape 449">
                    <a:extLst>
                      <a:ext uri="{FF2B5EF4-FFF2-40B4-BE49-F238E27FC236}">
                        <a16:creationId xmlns:a16="http://schemas.microsoft.com/office/drawing/2014/main" xmlns="" id="{DB52EB05-1FAF-4C6C-8088-BAD865F7E0B7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9" name="Freeform: Shape 450">
                    <a:extLst>
                      <a:ext uri="{FF2B5EF4-FFF2-40B4-BE49-F238E27FC236}">
                        <a16:creationId xmlns:a16="http://schemas.microsoft.com/office/drawing/2014/main" xmlns="" id="{14E4A65F-374E-4DD6-98E6-25A489DD56D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0" name="Freeform: Shape 451">
                    <a:extLst>
                      <a:ext uri="{FF2B5EF4-FFF2-40B4-BE49-F238E27FC236}">
                        <a16:creationId xmlns:a16="http://schemas.microsoft.com/office/drawing/2014/main" xmlns="" id="{01F2808C-9441-40A2-9179-BBD274A8C9CA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1" name="Freeform: Shape 452">
                    <a:extLst>
                      <a:ext uri="{FF2B5EF4-FFF2-40B4-BE49-F238E27FC236}">
                        <a16:creationId xmlns:a16="http://schemas.microsoft.com/office/drawing/2014/main" xmlns="" id="{E0B97159-6B15-43CE-9818-E2CA6B445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65" name="Text Placeholder 9">
            <a:extLst>
              <a:ext uri="{FF2B5EF4-FFF2-40B4-BE49-F238E27FC236}">
                <a16:creationId xmlns:a16="http://schemas.microsoft.com/office/drawing/2014/main" xmlns="" id="{547DDEE8-614D-41CD-96DE-41E00DB2CBFB}"/>
              </a:ext>
            </a:extLst>
          </p:cNvPr>
          <p:cNvSpPr txBox="1">
            <a:spLocks/>
          </p:cNvSpPr>
          <p:nvPr/>
        </p:nvSpPr>
        <p:spPr>
          <a:xfrm>
            <a:off x="605098" y="6458125"/>
            <a:ext cx="10934092" cy="264743"/>
          </a:xfrm>
          <a:prstGeom prst="rect">
            <a:avLst/>
          </a:prstGeom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</a:t>
            </a:r>
            <a:r>
              <a:rPr lang="th-TH" altLang="ko-KR" sz="2400" b="1" dirty="0" err="1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altLang="ko-KR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.จบ. และทีมงานพัฒนาระบบข้อมูล </a:t>
            </a:r>
            <a:r>
              <a:rPr lang="en-US" altLang="ko-KR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Center </a:t>
            </a:r>
            <a:r>
              <a:rPr lang="en-US" altLang="ko-KR" sz="2400" b="1" dirty="0" err="1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Healthscript</a:t>
            </a:r>
            <a:r>
              <a:rPr lang="en-US" altLang="ko-KR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จังหวัดจันทบุรี</a:t>
            </a:r>
            <a:endParaRPr lang="ko-KR" altLang="en-US" sz="24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306" grpId="0"/>
      <p:bldP spid="2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6E4F0E-C1B4-4FEC-A2AA-1AE3AC745AA7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6EEEE93-3254-45DD-B3D0-78DD73810073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16A1A149-A24A-4D8B-A465-D15AC01E15E7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A3D06668-8EC0-4AA0-A434-88072F86442B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382A9AEF-5841-4E81-9ADB-5E284FF4E66C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82270847-A89B-4FB2-B9D5-DA419678F55D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17B732C-4A5E-4AC1-8752-DE36552F5AD5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3476EC6E-8E5F-4EDC-ABDD-B82B03C3FFB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10F12806-EEBD-49A7-A6E8-753B5A0F644D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CE01F811-3387-40B3-A0AC-1551C62C927F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37A3BCE1-E894-44AB-B62D-B3ACBE7BAC3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CCBB1C1-5650-449C-B610-CBD4F430F06B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565107D0-C561-4467-892C-C15C3573978C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EF831B3E-3F9C-426B-B228-EF7F25CF5880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204457D6-55C4-4E8B-AA64-36F8AB5127B6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927ACD52-72C9-42E2-B3DB-12979A524E18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1C748D7B-3002-43DB-A193-A44176627568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FC170EB0-55E6-4D4D-93D9-13DD0B733164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70DE2A6B-EA17-46EE-B3E6-3D2B60BC1FDE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744A8F1B-5B36-491B-8C2F-135ADE85F656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E1C52554-FA15-4696-8A99-F9F966CDA736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17796E20-FCD6-4C20-AA56-7CBA831E6EC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B7188133-B09C-4FBE-A6A3-27DE7DDDCB32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668AC477-7DD8-4D44-B4A6-3DB138DEF730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8A7C975-0A89-4C61-A9E5-5F01D43AD647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현 96">
              <a:extLst>
                <a:ext uri="{FF2B5EF4-FFF2-40B4-BE49-F238E27FC236}">
                  <a16:creationId xmlns:a16="http://schemas.microsoft.com/office/drawing/2014/main" xmlns="" id="{56455D27-D750-4120-BB54-17458FDF9448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현 97">
              <a:extLst>
                <a:ext uri="{FF2B5EF4-FFF2-40B4-BE49-F238E27FC236}">
                  <a16:creationId xmlns:a16="http://schemas.microsoft.com/office/drawing/2014/main" xmlns="" id="{FFD06249-20A2-4384-BCF6-EF23C7391AE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현 96">
              <a:extLst>
                <a:ext uri="{FF2B5EF4-FFF2-40B4-BE49-F238E27FC236}">
                  <a16:creationId xmlns:a16="http://schemas.microsoft.com/office/drawing/2014/main" xmlns="" id="{4964CD7B-169A-4696-AE60-6F5783B5B160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9F11C919-C81B-4567-9429-9CE1DE711CA8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056F838D-9769-4349-84E8-37F73CFFEC3A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D47E4AB5-0A91-4185-B916-07C9AD0EE96A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1AA0464C-21D5-49E3-9F79-A3282CF7AF5D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9C1A945B-FC7C-4D73-A27E-5E8C0F4AE4D4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028BFD6D-346A-4B4C-9D5B-AF93EE390568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51BBD401-F38D-42D9-8018-825CD42299AE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C4F877F6-A2BD-483C-B2F6-8BBBFA893E6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617AEAF8-1246-4279-B987-0C02CDE1F15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B58C804C-1A18-48C0-80D5-AACF6F096BFD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C8868886-837A-47FD-9805-028BDA521DB1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D16A0A6E-C070-450C-A76C-5F0DD5A8D3AC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8736D877-A63F-4027-AA33-694A17F8D0C7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33639427-C578-46D3-99F6-377F75023CE2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869A0EB1-CB86-4E9D-9FCA-E3594CC2A264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BA3E18F0-0E02-4E05-AA00-01D746A690D3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B1605EFA-FB15-4FA8-981E-C70220565B4F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ADECA92D-1C7D-4F91-9B4B-E7FDA68C6928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A7C3FFF9-C415-452D-897A-CA3F6FDAFF20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F9EFE9B4-27EC-4400-A55A-D573CE2497E9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224D558E-B342-4189-A627-7F733CC20374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D0A5336C-E614-4BA4-9AFA-8B0723ADD935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61B20584-DEDE-4581-AB1D-EA69D4CC5E38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xmlns="" id="{D45351BD-2BB8-4681-A0C6-11DE0675DE0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xmlns="" id="{2BD619B6-7E2A-4BDC-B8DC-E3505E38334A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EE9D971E-2C17-4B84-A348-65A1BE9DC4B1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7A55E98C-F4B0-4474-AFEE-C8C503CD58E8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ADFF7441-5694-401C-9490-C7D0D7847A25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E297BF34-1D89-4183-8404-2AD97BA9D172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586C42D0-1A0F-4D34-B194-2279E860C306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5A3FAE66-6551-454B-B97B-01D3281FDDE1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A6E84AB1-5BA4-4225-B246-244D029C8F62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FFA706F3-56BE-4F54-BACF-C25AACF353D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C9C43029-BC77-4353-AAE5-ACBE11FA2AC1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577099D7-231D-4D24-A9E2-E40403558EB1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56616791-6ACE-48BC-B494-02B725380968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C9F5F5F0-BBC2-49C1-B9E9-D16043BDC42F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F8FEE2EF-53CC-4E48-9B73-AFC69583310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BF41C7F8-3CBC-4F4C-8063-581931A39338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29745D9B-CAFA-46DA-815D-3F2616ACFBB2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E8B12AC1-E8DF-488F-8164-0C5C7849792B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F987F33B-CFFC-4948-A84A-E1E0EBD8CCB7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C59748C5-F4E2-40B7-950E-29BE854E2F47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ED6AE8AE-B3C3-4CD1-85D5-A1FC1BBD48B0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8563D60D-4EF6-4B49-811D-1F22448E0EAF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D7F5193E-8590-4293-953E-6D4B155A8CA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217093C5-A715-413C-AC37-00013B26FA2B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362A6058-9049-402B-B4E6-40E26BFEC32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969A7B1F-5A30-4C61-A73C-DA797AE72ABC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2D34799F-600F-48DD-A895-F26D7AAC1253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981CDC58-A242-401A-A417-C41EE931C067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200207B8-BEC3-488C-BC8D-B44F67D1D198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07D02325-8818-4341-951B-897B600A87C1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E670BDD3-1DE4-4A1A-B4C7-970D089ADF4C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0D0EA45E-23CD-4EC2-8D4C-01E4CDAB88B5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726630F4-C9EC-4964-B582-E4E91DBBFB1B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42D1F916-62F1-473E-A45E-561E4A1B5346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161309DE-FC5C-4786-839A-85788EAC1AF8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5555F751-6EA7-41AB-9FE4-0BD28B0F4A68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0B2AE48F-0D52-4C39-8CFF-F20CDF9C776B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54F0B676-C794-41C6-94CA-EDE64EB80F46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DEC152C1-BD6B-4AC7-BE2C-A511B031EE84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BFF5FCE3-441C-4637-92BC-44FBF4A56A8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F53A8C80-14C2-41E5-BB1D-FBF4C82D5B99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C28D8C63-64A0-4B59-BA9D-123B278E7086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C59EB681-4395-436A-BD92-6DDB7B4CA76D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01DAB9B3-607D-4E0A-B058-AB7B2C797294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FC0CA1AE-6649-42AB-83A6-9C6310054799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FFCCC853-7361-4608-A858-3B3EFE2B68A1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7CE61171-1CF8-478A-8A11-A9ED2B0A8D7D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14" name="Text Placeholder 13">
            <a:extLst>
              <a:ext uri="{FF2B5EF4-FFF2-40B4-BE49-F238E27FC236}">
                <a16:creationId xmlns:a16="http://schemas.microsoft.com/office/drawing/2014/main" xmlns="" id="{D4D9A0FC-E76F-40E0-98A4-05444827C1D8}"/>
              </a:ext>
            </a:extLst>
          </p:cNvPr>
          <p:cNvSpPr txBox="1">
            <a:spLocks/>
          </p:cNvSpPr>
          <p:nvPr/>
        </p:nvSpPr>
        <p:spPr>
          <a:xfrm>
            <a:off x="-1523" y="112071"/>
            <a:ext cx="12191673" cy="74945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การติดตามและสรุปข้อมูลการเรียกเก็บข้าราชการรายโรงพยาบาล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3" name="รูปภาพ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72" y="923087"/>
            <a:ext cx="12195372" cy="594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6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2">
            <a:extLst>
              <a:ext uri="{FF2B5EF4-FFF2-40B4-BE49-F238E27FC236}">
                <a16:creationId xmlns:a16="http://schemas.microsoft.com/office/drawing/2014/main" xmlns="" id="{71CF46F8-899D-415E-BDD1-05C2D4DE1ADE}"/>
              </a:ext>
            </a:extLst>
          </p:cNvPr>
          <p:cNvSpPr>
            <a:spLocks noChangeAspect="1"/>
          </p:cNvSpPr>
          <p:nvPr/>
        </p:nvSpPr>
        <p:spPr>
          <a:xfrm flipH="1">
            <a:off x="3206998" y="2686585"/>
            <a:ext cx="791537" cy="426467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8" name="Freeform 5">
            <a:extLst>
              <a:ext uri="{FF2B5EF4-FFF2-40B4-BE49-F238E27FC236}">
                <a16:creationId xmlns:a16="http://schemas.microsoft.com/office/drawing/2014/main" xmlns="" id="{26DAC7C5-2055-453E-9876-AB095D1EAABA}"/>
              </a:ext>
            </a:extLst>
          </p:cNvPr>
          <p:cNvSpPr>
            <a:spLocks noChangeAspect="1"/>
          </p:cNvSpPr>
          <p:nvPr/>
        </p:nvSpPr>
        <p:spPr>
          <a:xfrm flipH="1">
            <a:off x="10729522" y="436701"/>
            <a:ext cx="1201293" cy="647235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xmlns="" id="{EA771AE2-97CA-4677-828E-7D3B5E908FF6}"/>
              </a:ext>
            </a:extLst>
          </p:cNvPr>
          <p:cNvSpPr>
            <a:spLocks noChangeAspect="1"/>
          </p:cNvSpPr>
          <p:nvPr/>
        </p:nvSpPr>
        <p:spPr>
          <a:xfrm flipH="1">
            <a:off x="8356863" y="1875214"/>
            <a:ext cx="997919" cy="439640"/>
          </a:xfrm>
          <a:custGeom>
            <a:avLst/>
            <a:gdLst>
              <a:gd name="connsiteX0" fmla="*/ 969426 w 1987167"/>
              <a:gd name="connsiteY0" fmla="*/ 139 h 875460"/>
              <a:gd name="connsiteX1" fmla="*/ 925425 w 1987167"/>
              <a:gd name="connsiteY1" fmla="*/ 2855 h 875460"/>
              <a:gd name="connsiteX2" fmla="*/ 711240 w 1987167"/>
              <a:gd name="connsiteY2" fmla="*/ 103754 h 875460"/>
              <a:gd name="connsiteX3" fmla="*/ 687472 w 1987167"/>
              <a:gd name="connsiteY3" fmla="*/ 131351 h 875460"/>
              <a:gd name="connsiteX4" fmla="*/ 659932 w 1987167"/>
              <a:gd name="connsiteY4" fmla="*/ 118700 h 875460"/>
              <a:gd name="connsiteX5" fmla="*/ 535531 w 1987167"/>
              <a:gd name="connsiteY5" fmla="*/ 103384 h 875460"/>
              <a:gd name="connsiteX6" fmla="*/ 496720 w 1987167"/>
              <a:gd name="connsiteY6" fmla="*/ 105780 h 875460"/>
              <a:gd name="connsiteX7" fmla="*/ 210511 w 1987167"/>
              <a:gd name="connsiteY7" fmla="*/ 419962 h 875460"/>
              <a:gd name="connsiteX8" fmla="*/ 3140 w 1987167"/>
              <a:gd name="connsiteY8" fmla="*/ 680066 h 875460"/>
              <a:gd name="connsiteX9" fmla="*/ 294668 w 1987167"/>
              <a:gd name="connsiteY9" fmla="*/ 872922 h 875460"/>
              <a:gd name="connsiteX10" fmla="*/ 1153827 w 1987167"/>
              <a:gd name="connsiteY10" fmla="*/ 875460 h 875460"/>
              <a:gd name="connsiteX11" fmla="*/ 1163871 w 1987167"/>
              <a:gd name="connsiteY11" fmla="*/ 873964 h 875460"/>
              <a:gd name="connsiteX12" fmla="*/ 1670402 w 1987167"/>
              <a:gd name="connsiteY12" fmla="*/ 875460 h 875460"/>
              <a:gd name="connsiteX13" fmla="*/ 1946703 w 1987167"/>
              <a:gd name="connsiteY13" fmla="*/ 741683 h 875460"/>
              <a:gd name="connsiteX14" fmla="*/ 1956308 w 1987167"/>
              <a:gd name="connsiteY14" fmla="*/ 484477 h 875460"/>
              <a:gd name="connsiteX15" fmla="*/ 1670767 w 1987167"/>
              <a:gd name="connsiteY15" fmla="*/ 373641 h 875460"/>
              <a:gd name="connsiteX16" fmla="*/ 1575632 w 1987167"/>
              <a:gd name="connsiteY16" fmla="*/ 179038 h 875460"/>
              <a:gd name="connsiteX17" fmla="*/ 1324086 w 1987167"/>
              <a:gd name="connsiteY17" fmla="*/ 186660 h 875460"/>
              <a:gd name="connsiteX18" fmla="*/ 969426 w 1987167"/>
              <a:gd name="connsiteY18" fmla="*/ 139 h 8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7167" h="875460">
                <a:moveTo>
                  <a:pt x="969426" y="139"/>
                </a:moveTo>
                <a:cubicBezTo>
                  <a:pt x="955216" y="462"/>
                  <a:pt x="940551" y="1349"/>
                  <a:pt x="925425" y="2855"/>
                </a:cubicBezTo>
                <a:cubicBezTo>
                  <a:pt x="830478" y="17955"/>
                  <a:pt x="760977" y="56087"/>
                  <a:pt x="711240" y="103754"/>
                </a:cubicBezTo>
                <a:lnTo>
                  <a:pt x="687472" y="131351"/>
                </a:lnTo>
                <a:lnTo>
                  <a:pt x="659932" y="118700"/>
                </a:lnTo>
                <a:cubicBezTo>
                  <a:pt x="623900" y="108247"/>
                  <a:pt x="582534" y="102315"/>
                  <a:pt x="535531" y="103384"/>
                </a:cubicBezTo>
                <a:cubicBezTo>
                  <a:pt x="522997" y="103669"/>
                  <a:pt x="510062" y="104451"/>
                  <a:pt x="496720" y="105780"/>
                </a:cubicBezTo>
                <a:cubicBezTo>
                  <a:pt x="273392" y="141297"/>
                  <a:pt x="209672" y="321279"/>
                  <a:pt x="210511" y="419962"/>
                </a:cubicBezTo>
                <a:cubicBezTo>
                  <a:pt x="3408" y="464524"/>
                  <a:pt x="-8687" y="610705"/>
                  <a:pt x="3140" y="680066"/>
                </a:cubicBezTo>
                <a:cubicBezTo>
                  <a:pt x="32446" y="828092"/>
                  <a:pt x="226798" y="872077"/>
                  <a:pt x="294668" y="872922"/>
                </a:cubicBezTo>
                <a:lnTo>
                  <a:pt x="1153827" y="875460"/>
                </a:lnTo>
                <a:lnTo>
                  <a:pt x="1163871" y="873964"/>
                </a:lnTo>
                <a:lnTo>
                  <a:pt x="1670402" y="875460"/>
                </a:lnTo>
                <a:cubicBezTo>
                  <a:pt x="1791649" y="868268"/>
                  <a:pt x="1877920" y="822238"/>
                  <a:pt x="1946703" y="741683"/>
                </a:cubicBezTo>
                <a:cubicBezTo>
                  <a:pt x="2009075" y="659690"/>
                  <a:pt x="1988734" y="543325"/>
                  <a:pt x="1956308" y="484477"/>
                </a:cubicBezTo>
                <a:cubicBezTo>
                  <a:pt x="1931552" y="442081"/>
                  <a:pt x="1816839" y="349437"/>
                  <a:pt x="1670767" y="373641"/>
                </a:cubicBezTo>
                <a:cubicBezTo>
                  <a:pt x="1686261" y="291343"/>
                  <a:pt x="1645029" y="212224"/>
                  <a:pt x="1575632" y="179038"/>
                </a:cubicBezTo>
                <a:cubicBezTo>
                  <a:pt x="1490405" y="133017"/>
                  <a:pt x="1388328" y="153876"/>
                  <a:pt x="1324086" y="186660"/>
                </a:cubicBezTo>
                <a:cubicBezTo>
                  <a:pt x="1293483" y="117434"/>
                  <a:pt x="1182579" y="-4707"/>
                  <a:pt x="969426" y="13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2" name="Freeform 33">
            <a:extLst>
              <a:ext uri="{FF2B5EF4-FFF2-40B4-BE49-F238E27FC236}">
                <a16:creationId xmlns:a16="http://schemas.microsoft.com/office/drawing/2014/main" xmlns="" id="{50001EBD-4EEC-4F57-B9DE-D2CCC440FCB5}"/>
              </a:ext>
            </a:extLst>
          </p:cNvPr>
          <p:cNvSpPr>
            <a:spLocks noChangeAspect="1"/>
          </p:cNvSpPr>
          <p:nvPr/>
        </p:nvSpPr>
        <p:spPr>
          <a:xfrm flipH="1">
            <a:off x="595989" y="1474007"/>
            <a:ext cx="1871238" cy="1068114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Text Placeholder 1">
            <a:extLst>
              <a:ext uri="{FF2B5EF4-FFF2-40B4-BE49-F238E27FC236}">
                <a16:creationId xmlns:a16="http://schemas.microsoft.com/office/drawing/2014/main" xmlns="" id="{C388DF16-C99C-4CD3-8203-DD36F9A637BE}"/>
              </a:ext>
            </a:extLst>
          </p:cNvPr>
          <p:cNvSpPr txBox="1">
            <a:spLocks/>
          </p:cNvSpPr>
          <p:nvPr/>
        </p:nvSpPr>
        <p:spPr>
          <a:xfrm>
            <a:off x="261184" y="290973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มุ่งสู่ศูนย์จัดเก็บรายได้คุณภาพ</a:t>
            </a:r>
            <a:endParaRPr lang="en-US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" name="Rounded Rectangle 25">
            <a:extLst>
              <a:ext uri="{FF2B5EF4-FFF2-40B4-BE49-F238E27FC236}">
                <a16:creationId xmlns:a16="http://schemas.microsoft.com/office/drawing/2014/main" xmlns="" id="{92637A46-C4F6-49EF-960B-5E65B2579553}"/>
              </a:ext>
            </a:extLst>
          </p:cNvPr>
          <p:cNvSpPr/>
          <p:nvPr/>
        </p:nvSpPr>
        <p:spPr>
          <a:xfrm>
            <a:off x="9354559" y="2466886"/>
            <a:ext cx="1695253" cy="1118220"/>
          </a:xfrm>
          <a:prstGeom prst="roundRect">
            <a:avLst>
              <a:gd name="adj" fmla="val 80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xmlns="" id="{416F9A32-28D9-40BC-8728-8D0FAB14691B}"/>
              </a:ext>
            </a:extLst>
          </p:cNvPr>
          <p:cNvSpPr/>
          <p:nvPr/>
        </p:nvSpPr>
        <p:spPr>
          <a:xfrm>
            <a:off x="9185034" y="2863512"/>
            <a:ext cx="2039238" cy="2988000"/>
          </a:xfrm>
          <a:custGeom>
            <a:avLst/>
            <a:gdLst/>
            <a:ahLst/>
            <a:cxnLst/>
            <a:rect l="l" t="t" r="r" b="b"/>
            <a:pathLst>
              <a:path w="1732384" h="3096340">
                <a:moveTo>
                  <a:pt x="85738" y="0"/>
                </a:moveTo>
                <a:lnTo>
                  <a:pt x="432048" y="0"/>
                </a:lnTo>
                <a:cubicBezTo>
                  <a:pt x="432048" y="238614"/>
                  <a:pt x="625482" y="432048"/>
                  <a:pt x="864096" y="432048"/>
                </a:cubicBezTo>
                <a:cubicBezTo>
                  <a:pt x="1102710" y="432048"/>
                  <a:pt x="1296144" y="238614"/>
                  <a:pt x="1296144" y="0"/>
                </a:cubicBezTo>
                <a:lnTo>
                  <a:pt x="1642454" y="0"/>
                </a:lnTo>
                <a:cubicBezTo>
                  <a:pt x="1689806" y="0"/>
                  <a:pt x="1728192" y="38386"/>
                  <a:pt x="1728192" y="85738"/>
                </a:cubicBezTo>
                <a:lnTo>
                  <a:pt x="1728192" y="721059"/>
                </a:lnTo>
                <a:cubicBezTo>
                  <a:pt x="1731471" y="727431"/>
                  <a:pt x="1732384" y="734520"/>
                  <a:pt x="1732384" y="741823"/>
                </a:cubicBezTo>
                <a:lnTo>
                  <a:pt x="1732384" y="2218518"/>
                </a:lnTo>
                <a:lnTo>
                  <a:pt x="1728192" y="2239282"/>
                </a:lnTo>
                <a:lnTo>
                  <a:pt x="1728192" y="3010602"/>
                </a:lnTo>
                <a:cubicBezTo>
                  <a:pt x="1728192" y="3057954"/>
                  <a:pt x="1689806" y="3096340"/>
                  <a:pt x="1642454" y="3096340"/>
                </a:cubicBezTo>
                <a:lnTo>
                  <a:pt x="85738" y="3096340"/>
                </a:lnTo>
                <a:cubicBezTo>
                  <a:pt x="38386" y="3096340"/>
                  <a:pt x="0" y="3057954"/>
                  <a:pt x="0" y="3010602"/>
                </a:cubicBezTo>
                <a:lnTo>
                  <a:pt x="0" y="1562433"/>
                </a:lnTo>
                <a:lnTo>
                  <a:pt x="0" y="1533907"/>
                </a:lnTo>
                <a:lnTo>
                  <a:pt x="0" y="85738"/>
                </a:lnTo>
                <a:cubicBezTo>
                  <a:pt x="0" y="38386"/>
                  <a:pt x="38386" y="0"/>
                  <a:pt x="857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1" name="TextBox 4">
            <a:extLst>
              <a:ext uri="{FF2B5EF4-FFF2-40B4-BE49-F238E27FC236}">
                <a16:creationId xmlns:a16="http://schemas.microsoft.com/office/drawing/2014/main" xmlns="" id="{668017F7-627E-4FA8-9C9F-11553D331A13}"/>
              </a:ext>
            </a:extLst>
          </p:cNvPr>
          <p:cNvSpPr txBox="1"/>
          <p:nvPr/>
        </p:nvSpPr>
        <p:spPr>
          <a:xfrm>
            <a:off x="9765817" y="2559447"/>
            <a:ext cx="885226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</a:rPr>
              <a:t>04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xmlns="" id="{23421710-E7EC-40FA-B3AB-EB37B9E5524D}"/>
              </a:ext>
            </a:extLst>
          </p:cNvPr>
          <p:cNvSpPr txBox="1"/>
          <p:nvPr/>
        </p:nvSpPr>
        <p:spPr>
          <a:xfrm>
            <a:off x="9189969" y="3412804"/>
            <a:ext cx="2034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พัฒนาระบบเป็น</a:t>
            </a:r>
            <a:b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ศูนย์การจัดเก็บรายได้คุณภาพ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Rounded Rectangle 24">
            <a:extLst>
              <a:ext uri="{FF2B5EF4-FFF2-40B4-BE49-F238E27FC236}">
                <a16:creationId xmlns:a16="http://schemas.microsoft.com/office/drawing/2014/main" xmlns="" id="{678702B9-EBC5-487A-AEE7-7486D064F759}"/>
              </a:ext>
            </a:extLst>
          </p:cNvPr>
          <p:cNvSpPr/>
          <p:nvPr/>
        </p:nvSpPr>
        <p:spPr>
          <a:xfrm>
            <a:off x="6635388" y="2988604"/>
            <a:ext cx="1680000" cy="1118220"/>
          </a:xfrm>
          <a:prstGeom prst="roundRect">
            <a:avLst>
              <a:gd name="adj" fmla="val 806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5" name="Rounded Rectangle 5">
            <a:extLst>
              <a:ext uri="{FF2B5EF4-FFF2-40B4-BE49-F238E27FC236}">
                <a16:creationId xmlns:a16="http://schemas.microsoft.com/office/drawing/2014/main" xmlns="" id="{FF733170-C676-4A56-829F-011CD90E419F}"/>
              </a:ext>
            </a:extLst>
          </p:cNvPr>
          <p:cNvSpPr/>
          <p:nvPr/>
        </p:nvSpPr>
        <p:spPr>
          <a:xfrm>
            <a:off x="6467388" y="3403512"/>
            <a:ext cx="2016000" cy="2448000"/>
          </a:xfrm>
          <a:custGeom>
            <a:avLst/>
            <a:gdLst/>
            <a:ahLst/>
            <a:cxnLst/>
            <a:rect l="l" t="t" r="r" b="b"/>
            <a:pathLst>
              <a:path w="1728192" h="2558376">
                <a:moveTo>
                  <a:pt x="85738" y="0"/>
                </a:moveTo>
                <a:lnTo>
                  <a:pt x="432048" y="0"/>
                </a:lnTo>
                <a:cubicBezTo>
                  <a:pt x="432048" y="238614"/>
                  <a:pt x="625482" y="432048"/>
                  <a:pt x="864096" y="432048"/>
                </a:cubicBezTo>
                <a:cubicBezTo>
                  <a:pt x="1102710" y="432048"/>
                  <a:pt x="1296144" y="238614"/>
                  <a:pt x="1296144" y="0"/>
                </a:cubicBezTo>
                <a:lnTo>
                  <a:pt x="1642454" y="0"/>
                </a:lnTo>
                <a:cubicBezTo>
                  <a:pt x="1689806" y="0"/>
                  <a:pt x="1728192" y="38386"/>
                  <a:pt x="1728192" y="85738"/>
                </a:cubicBezTo>
                <a:lnTo>
                  <a:pt x="1728192" y="995943"/>
                </a:lnTo>
                <a:lnTo>
                  <a:pt x="1728192" y="1562433"/>
                </a:lnTo>
                <a:lnTo>
                  <a:pt x="1728192" y="2472638"/>
                </a:lnTo>
                <a:cubicBezTo>
                  <a:pt x="1728192" y="2519990"/>
                  <a:pt x="1689806" y="2558376"/>
                  <a:pt x="1642454" y="2558376"/>
                </a:cubicBezTo>
                <a:lnTo>
                  <a:pt x="85738" y="2558376"/>
                </a:lnTo>
                <a:cubicBezTo>
                  <a:pt x="38386" y="2558376"/>
                  <a:pt x="0" y="2519990"/>
                  <a:pt x="0" y="2472638"/>
                </a:cubicBezTo>
                <a:lnTo>
                  <a:pt x="0" y="1562433"/>
                </a:lnTo>
                <a:lnTo>
                  <a:pt x="0" y="995943"/>
                </a:lnTo>
                <a:lnTo>
                  <a:pt x="0" y="85738"/>
                </a:lnTo>
                <a:cubicBezTo>
                  <a:pt x="0" y="38386"/>
                  <a:pt x="38386" y="0"/>
                  <a:pt x="857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6" name="TextBox 10">
            <a:extLst>
              <a:ext uri="{FF2B5EF4-FFF2-40B4-BE49-F238E27FC236}">
                <a16:creationId xmlns:a16="http://schemas.microsoft.com/office/drawing/2014/main" xmlns="" id="{6F396CC2-8904-4DE4-89D0-646909B2DC75}"/>
              </a:ext>
            </a:extLst>
          </p:cNvPr>
          <p:cNvSpPr txBox="1"/>
          <p:nvPr/>
        </p:nvSpPr>
        <p:spPr>
          <a:xfrm>
            <a:off x="7040349" y="3113655"/>
            <a:ext cx="877262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7" name="TextBox 12">
            <a:extLst>
              <a:ext uri="{FF2B5EF4-FFF2-40B4-BE49-F238E27FC236}">
                <a16:creationId xmlns:a16="http://schemas.microsoft.com/office/drawing/2014/main" xmlns="" id="{77AF480D-E112-461C-A371-D5FA98E64FC3}"/>
              </a:ext>
            </a:extLst>
          </p:cNvPr>
          <p:cNvSpPr txBox="1"/>
          <p:nvPr/>
        </p:nvSpPr>
        <p:spPr>
          <a:xfrm>
            <a:off x="6467388" y="3914453"/>
            <a:ext cx="201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การจัดการข้อมูลการเรียกเก็บการตรวจสอบ การวางแผนการทำงาน ได้ครบถ้วน ถูกต้อง ทันเวลา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8" name="Rounded Rectangle 23">
            <a:extLst>
              <a:ext uri="{FF2B5EF4-FFF2-40B4-BE49-F238E27FC236}">
                <a16:creationId xmlns:a16="http://schemas.microsoft.com/office/drawing/2014/main" xmlns="" id="{32780198-62BA-4B97-BC85-CF8C4228805B}"/>
              </a:ext>
            </a:extLst>
          </p:cNvPr>
          <p:cNvSpPr/>
          <p:nvPr/>
        </p:nvSpPr>
        <p:spPr>
          <a:xfrm>
            <a:off x="3916822" y="3532028"/>
            <a:ext cx="1670791" cy="1118220"/>
          </a:xfrm>
          <a:prstGeom prst="roundRect">
            <a:avLst>
              <a:gd name="adj" fmla="val 806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9" name="Rounded Rectangle 5">
            <a:extLst>
              <a:ext uri="{FF2B5EF4-FFF2-40B4-BE49-F238E27FC236}">
                <a16:creationId xmlns:a16="http://schemas.microsoft.com/office/drawing/2014/main" xmlns="" id="{5C2CBB44-F685-4D9B-A05E-B5AFF202C4A4}"/>
              </a:ext>
            </a:extLst>
          </p:cNvPr>
          <p:cNvSpPr/>
          <p:nvPr/>
        </p:nvSpPr>
        <p:spPr>
          <a:xfrm>
            <a:off x="3749743" y="3943513"/>
            <a:ext cx="2004950" cy="1908000"/>
          </a:xfrm>
          <a:custGeom>
            <a:avLst/>
            <a:gdLst/>
            <a:ahLst/>
            <a:cxnLst/>
            <a:rect l="l" t="t" r="r" b="b"/>
            <a:pathLst>
              <a:path w="1728192" h="2080217">
                <a:moveTo>
                  <a:pt x="85738" y="0"/>
                </a:moveTo>
                <a:lnTo>
                  <a:pt x="432048" y="0"/>
                </a:lnTo>
                <a:cubicBezTo>
                  <a:pt x="432048" y="238614"/>
                  <a:pt x="625482" y="432048"/>
                  <a:pt x="864096" y="432048"/>
                </a:cubicBezTo>
                <a:cubicBezTo>
                  <a:pt x="1102710" y="432048"/>
                  <a:pt x="1296144" y="238614"/>
                  <a:pt x="1296144" y="0"/>
                </a:cubicBezTo>
                <a:lnTo>
                  <a:pt x="1642454" y="0"/>
                </a:lnTo>
                <a:cubicBezTo>
                  <a:pt x="1689806" y="0"/>
                  <a:pt x="1728192" y="38386"/>
                  <a:pt x="1728192" y="85738"/>
                </a:cubicBezTo>
                <a:lnTo>
                  <a:pt x="1728192" y="517784"/>
                </a:lnTo>
                <a:lnTo>
                  <a:pt x="1728192" y="1562433"/>
                </a:lnTo>
                <a:lnTo>
                  <a:pt x="1728192" y="1994479"/>
                </a:lnTo>
                <a:cubicBezTo>
                  <a:pt x="1728192" y="2041831"/>
                  <a:pt x="1689806" y="2080217"/>
                  <a:pt x="1642454" y="2080217"/>
                </a:cubicBezTo>
                <a:lnTo>
                  <a:pt x="85738" y="2080217"/>
                </a:lnTo>
                <a:cubicBezTo>
                  <a:pt x="38386" y="2080217"/>
                  <a:pt x="0" y="2041831"/>
                  <a:pt x="0" y="1994479"/>
                </a:cubicBezTo>
                <a:lnTo>
                  <a:pt x="0" y="1562433"/>
                </a:lnTo>
                <a:lnTo>
                  <a:pt x="0" y="517784"/>
                </a:lnTo>
                <a:lnTo>
                  <a:pt x="0" y="85738"/>
                </a:lnTo>
                <a:cubicBezTo>
                  <a:pt x="0" y="38386"/>
                  <a:pt x="38386" y="0"/>
                  <a:pt x="857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0" name="TextBox 16">
            <a:extLst>
              <a:ext uri="{FF2B5EF4-FFF2-40B4-BE49-F238E27FC236}">
                <a16:creationId xmlns:a16="http://schemas.microsoft.com/office/drawing/2014/main" xmlns="" id="{3A067A3C-6F78-46C8-89B6-BE1089069009}"/>
              </a:ext>
            </a:extLst>
          </p:cNvPr>
          <p:cNvSpPr txBox="1"/>
          <p:nvPr/>
        </p:nvSpPr>
        <p:spPr>
          <a:xfrm>
            <a:off x="4315991" y="3647655"/>
            <a:ext cx="872453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</a:rPr>
              <a:t>02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81" name="TextBox 18">
            <a:extLst>
              <a:ext uri="{FF2B5EF4-FFF2-40B4-BE49-F238E27FC236}">
                <a16:creationId xmlns:a16="http://schemas.microsoft.com/office/drawing/2014/main" xmlns="" id="{38BDE5DE-1A07-49E5-B7CA-D1F86593EB30}"/>
              </a:ext>
            </a:extLst>
          </p:cNvPr>
          <p:cNvSpPr txBox="1"/>
          <p:nvPr/>
        </p:nvSpPr>
        <p:spPr>
          <a:xfrm>
            <a:off x="3760792" y="4442650"/>
            <a:ext cx="2004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การอัพเดทรายการ การผูกค่าใช้จ่าย เพื่อเรียกเก็บกองทุนได้อย่างถูกต้อง </a:t>
            </a:r>
            <a:b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ตรงราคา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2" name="Rounded Rectangle 15">
            <a:extLst>
              <a:ext uri="{FF2B5EF4-FFF2-40B4-BE49-F238E27FC236}">
                <a16:creationId xmlns:a16="http://schemas.microsoft.com/office/drawing/2014/main" xmlns="" id="{7EC88300-3BD6-4A1F-B5AE-C4655D7F5009}"/>
              </a:ext>
            </a:extLst>
          </p:cNvPr>
          <p:cNvSpPr/>
          <p:nvPr/>
        </p:nvSpPr>
        <p:spPr>
          <a:xfrm>
            <a:off x="1199177" y="3883540"/>
            <a:ext cx="1670791" cy="1118220"/>
          </a:xfrm>
          <a:prstGeom prst="roundRect">
            <a:avLst>
              <a:gd name="adj" fmla="val 8069"/>
            </a:avLst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3" name="Rounded Rectangle 5">
            <a:extLst>
              <a:ext uri="{FF2B5EF4-FFF2-40B4-BE49-F238E27FC236}">
                <a16:creationId xmlns:a16="http://schemas.microsoft.com/office/drawing/2014/main" xmlns="" id="{93CEA73B-8013-4CE6-A56C-D27BC1C85684}"/>
              </a:ext>
            </a:extLst>
          </p:cNvPr>
          <p:cNvSpPr/>
          <p:nvPr/>
        </p:nvSpPr>
        <p:spPr>
          <a:xfrm>
            <a:off x="1032098" y="4289692"/>
            <a:ext cx="2004950" cy="1548000"/>
          </a:xfrm>
          <a:custGeom>
            <a:avLst/>
            <a:gdLst/>
            <a:ahLst/>
            <a:cxnLst/>
            <a:rect l="l" t="t" r="r" b="b"/>
            <a:pathLst>
              <a:path w="1728192" h="1648171">
                <a:moveTo>
                  <a:pt x="85738" y="0"/>
                </a:moveTo>
                <a:lnTo>
                  <a:pt x="432048" y="0"/>
                </a:lnTo>
                <a:cubicBezTo>
                  <a:pt x="432048" y="238614"/>
                  <a:pt x="625482" y="432048"/>
                  <a:pt x="864096" y="432048"/>
                </a:cubicBezTo>
                <a:cubicBezTo>
                  <a:pt x="1102710" y="432048"/>
                  <a:pt x="1296144" y="238614"/>
                  <a:pt x="1296144" y="0"/>
                </a:cubicBezTo>
                <a:lnTo>
                  <a:pt x="1642454" y="0"/>
                </a:lnTo>
                <a:cubicBezTo>
                  <a:pt x="1689806" y="0"/>
                  <a:pt x="1728192" y="38386"/>
                  <a:pt x="1728192" y="85738"/>
                </a:cubicBezTo>
                <a:lnTo>
                  <a:pt x="1728192" y="1562433"/>
                </a:lnTo>
                <a:cubicBezTo>
                  <a:pt x="1728192" y="1609785"/>
                  <a:pt x="1689806" y="1648171"/>
                  <a:pt x="1642454" y="1648171"/>
                </a:cubicBezTo>
                <a:lnTo>
                  <a:pt x="85738" y="1648171"/>
                </a:lnTo>
                <a:cubicBezTo>
                  <a:pt x="38386" y="1648171"/>
                  <a:pt x="0" y="1609785"/>
                  <a:pt x="0" y="1562433"/>
                </a:cubicBezTo>
                <a:lnTo>
                  <a:pt x="0" y="85738"/>
                </a:lnTo>
                <a:cubicBezTo>
                  <a:pt x="0" y="38386"/>
                  <a:pt x="38386" y="0"/>
                  <a:pt x="857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4" name="TextBox 22">
            <a:extLst>
              <a:ext uri="{FF2B5EF4-FFF2-40B4-BE49-F238E27FC236}">
                <a16:creationId xmlns:a16="http://schemas.microsoft.com/office/drawing/2014/main" xmlns="" id="{2A8631B2-F119-44E0-9376-94571D7C74CA}"/>
              </a:ext>
            </a:extLst>
          </p:cNvPr>
          <p:cNvSpPr txBox="1"/>
          <p:nvPr/>
        </p:nvSpPr>
        <p:spPr>
          <a:xfrm>
            <a:off x="1594774" y="3986320"/>
            <a:ext cx="872453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</a:rPr>
              <a:t>01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85" name="TextBox 24">
            <a:extLst>
              <a:ext uri="{FF2B5EF4-FFF2-40B4-BE49-F238E27FC236}">
                <a16:creationId xmlns:a16="http://schemas.microsoft.com/office/drawing/2014/main" xmlns="" id="{996A90A0-D27B-4473-A341-0FEA31D8B13D}"/>
              </a:ext>
            </a:extLst>
          </p:cNvPr>
          <p:cNvSpPr txBox="1"/>
          <p:nvPr/>
        </p:nvSpPr>
        <p:spPr>
          <a:xfrm>
            <a:off x="1032098" y="4849936"/>
            <a:ext cx="200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การกำหนดค่าใช้จ่ายแยกตามสิทธิ์ใน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HOSxP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อย่างถูกต้อง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86" name="Group 26">
            <a:extLst>
              <a:ext uri="{FF2B5EF4-FFF2-40B4-BE49-F238E27FC236}">
                <a16:creationId xmlns:a16="http://schemas.microsoft.com/office/drawing/2014/main" xmlns="" id="{F9BA7A70-5CB0-4B96-96B2-B7CDB3386193}"/>
              </a:ext>
            </a:extLst>
          </p:cNvPr>
          <p:cNvGrpSpPr/>
          <p:nvPr/>
        </p:nvGrpSpPr>
        <p:grpSpPr>
          <a:xfrm>
            <a:off x="5016799" y="4456823"/>
            <a:ext cx="5552747" cy="1424876"/>
            <a:chOff x="3492797" y="4374238"/>
            <a:chExt cx="5552747" cy="1424876"/>
          </a:xfrm>
        </p:grpSpPr>
        <p:sp>
          <p:nvSpPr>
            <p:cNvPr id="87" name="Freeform 42">
              <a:extLst>
                <a:ext uri="{FF2B5EF4-FFF2-40B4-BE49-F238E27FC236}">
                  <a16:creationId xmlns:a16="http://schemas.microsoft.com/office/drawing/2014/main" xmlns="" id="{585BFB2A-EBEA-453B-905B-7D8C51D24801}"/>
                </a:ext>
              </a:extLst>
            </p:cNvPr>
            <p:cNvSpPr/>
            <p:nvPr/>
          </p:nvSpPr>
          <p:spPr>
            <a:xfrm>
              <a:off x="3569706" y="4374238"/>
              <a:ext cx="5475838" cy="1355474"/>
            </a:xfrm>
            <a:custGeom>
              <a:avLst/>
              <a:gdLst>
                <a:gd name="connsiteX0" fmla="*/ 0 w 3810000"/>
                <a:gd name="connsiteY0" fmla="*/ 1228725 h 1228725"/>
                <a:gd name="connsiteX1" fmla="*/ 1524000 w 3810000"/>
                <a:gd name="connsiteY1" fmla="*/ 523875 h 1228725"/>
                <a:gd name="connsiteX2" fmla="*/ 2514600 w 3810000"/>
                <a:gd name="connsiteY2" fmla="*/ 790575 h 1228725"/>
                <a:gd name="connsiteX3" fmla="*/ 3810000 w 3810000"/>
                <a:gd name="connsiteY3" fmla="*/ 0 h 1228725"/>
                <a:gd name="connsiteX4" fmla="*/ 3810000 w 3810000"/>
                <a:gd name="connsiteY4" fmla="*/ 0 h 1228725"/>
                <a:gd name="connsiteX0" fmla="*/ 0 w 4316994"/>
                <a:gd name="connsiteY0" fmla="*/ 1129137 h 1129137"/>
                <a:gd name="connsiteX1" fmla="*/ 2030994 w 4316994"/>
                <a:gd name="connsiteY1" fmla="*/ 523875 h 1129137"/>
                <a:gd name="connsiteX2" fmla="*/ 3021594 w 4316994"/>
                <a:gd name="connsiteY2" fmla="*/ 790575 h 1129137"/>
                <a:gd name="connsiteX3" fmla="*/ 4316994 w 4316994"/>
                <a:gd name="connsiteY3" fmla="*/ 0 h 1129137"/>
                <a:gd name="connsiteX4" fmla="*/ 4316994 w 4316994"/>
                <a:gd name="connsiteY4" fmla="*/ 0 h 1129137"/>
                <a:gd name="connsiteX0" fmla="*/ 0 w 4316994"/>
                <a:gd name="connsiteY0" fmla="*/ 1129137 h 1129137"/>
                <a:gd name="connsiteX1" fmla="*/ 2356919 w 4316994"/>
                <a:gd name="connsiteY1" fmla="*/ 433341 h 1129137"/>
                <a:gd name="connsiteX2" fmla="*/ 3021594 w 4316994"/>
                <a:gd name="connsiteY2" fmla="*/ 790575 h 1129137"/>
                <a:gd name="connsiteX3" fmla="*/ 4316994 w 4316994"/>
                <a:gd name="connsiteY3" fmla="*/ 0 h 1129137"/>
                <a:gd name="connsiteX4" fmla="*/ 4316994 w 4316994"/>
                <a:gd name="connsiteY4" fmla="*/ 0 h 1129137"/>
                <a:gd name="connsiteX0" fmla="*/ 0 w 4316994"/>
                <a:gd name="connsiteY0" fmla="*/ 1129137 h 1129137"/>
                <a:gd name="connsiteX1" fmla="*/ 2356919 w 4316994"/>
                <a:gd name="connsiteY1" fmla="*/ 433341 h 1129137"/>
                <a:gd name="connsiteX2" fmla="*/ 3754925 w 4316994"/>
                <a:gd name="connsiteY2" fmla="*/ 971644 h 1129137"/>
                <a:gd name="connsiteX3" fmla="*/ 4316994 w 4316994"/>
                <a:gd name="connsiteY3" fmla="*/ 0 h 1129137"/>
                <a:gd name="connsiteX4" fmla="*/ 4316994 w 4316994"/>
                <a:gd name="connsiteY4" fmla="*/ 0 h 1129137"/>
                <a:gd name="connsiteX0" fmla="*/ 0 w 4316994"/>
                <a:gd name="connsiteY0" fmla="*/ 1129137 h 1129137"/>
                <a:gd name="connsiteX1" fmla="*/ 2356919 w 4316994"/>
                <a:gd name="connsiteY1" fmla="*/ 433341 h 1129137"/>
                <a:gd name="connsiteX2" fmla="*/ 3754925 w 4316994"/>
                <a:gd name="connsiteY2" fmla="*/ 971644 h 1129137"/>
                <a:gd name="connsiteX3" fmla="*/ 4316994 w 4316994"/>
                <a:gd name="connsiteY3" fmla="*/ 0 h 1129137"/>
                <a:gd name="connsiteX0" fmla="*/ 0 w 5475838"/>
                <a:gd name="connsiteY0" fmla="*/ 1355474 h 1355474"/>
                <a:gd name="connsiteX1" fmla="*/ 2356919 w 5475838"/>
                <a:gd name="connsiteY1" fmla="*/ 659678 h 1355474"/>
                <a:gd name="connsiteX2" fmla="*/ 3754925 w 5475838"/>
                <a:gd name="connsiteY2" fmla="*/ 1197981 h 1355474"/>
                <a:gd name="connsiteX3" fmla="*/ 5475838 w 5475838"/>
                <a:gd name="connsiteY3" fmla="*/ 0 h 135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5838" h="1355474">
                  <a:moveTo>
                    <a:pt x="0" y="1355474"/>
                  </a:moveTo>
                  <a:lnTo>
                    <a:pt x="2356919" y="659678"/>
                  </a:lnTo>
                  <a:lnTo>
                    <a:pt x="3754925" y="1197981"/>
                  </a:lnTo>
                  <a:lnTo>
                    <a:pt x="5475838" y="0"/>
                  </a:lnTo>
                </a:path>
              </a:pathLst>
            </a:cu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8" name="Oval 28">
              <a:extLst>
                <a:ext uri="{FF2B5EF4-FFF2-40B4-BE49-F238E27FC236}">
                  <a16:creationId xmlns:a16="http://schemas.microsoft.com/office/drawing/2014/main" xmlns="" id="{1E2D24F4-193B-49D6-BFB0-4E94F63EB2DD}"/>
                </a:ext>
              </a:extLst>
            </p:cNvPr>
            <p:cNvSpPr/>
            <p:nvPr/>
          </p:nvSpPr>
          <p:spPr>
            <a:xfrm>
              <a:off x="3492797" y="5655098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9" name="Oval 29">
              <a:extLst>
                <a:ext uri="{FF2B5EF4-FFF2-40B4-BE49-F238E27FC236}">
                  <a16:creationId xmlns:a16="http://schemas.microsoft.com/office/drawing/2014/main" xmlns="" id="{A286F27F-4157-4DCB-A678-2CE68F704D1C}"/>
                </a:ext>
              </a:extLst>
            </p:cNvPr>
            <p:cNvSpPr/>
            <p:nvPr/>
          </p:nvSpPr>
          <p:spPr>
            <a:xfrm>
              <a:off x="5865995" y="4969796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0" name="Oval 30">
              <a:extLst>
                <a:ext uri="{FF2B5EF4-FFF2-40B4-BE49-F238E27FC236}">
                  <a16:creationId xmlns:a16="http://schemas.microsoft.com/office/drawing/2014/main" xmlns="" id="{586CD13F-CDA1-4B5B-B406-D3AD84243FEA}"/>
                </a:ext>
              </a:extLst>
            </p:cNvPr>
            <p:cNvSpPr/>
            <p:nvPr/>
          </p:nvSpPr>
          <p:spPr>
            <a:xfrm>
              <a:off x="7245617" y="5502967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91" name="TextBox 31">
            <a:extLst>
              <a:ext uri="{FF2B5EF4-FFF2-40B4-BE49-F238E27FC236}">
                <a16:creationId xmlns:a16="http://schemas.microsoft.com/office/drawing/2014/main" xmlns="" id="{C17B5C46-6D22-468B-B9F2-CD47C87BEEE5}"/>
              </a:ext>
            </a:extLst>
          </p:cNvPr>
          <p:cNvSpPr txBox="1"/>
          <p:nvPr/>
        </p:nvSpPr>
        <p:spPr>
          <a:xfrm>
            <a:off x="1594774" y="2668893"/>
            <a:ext cx="111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r>
              <a:rPr lang="en-US" altLang="ko-KR" sz="20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ko-KR" altLang="en-US" sz="2000" b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32">
            <a:extLst>
              <a:ext uri="{FF2B5EF4-FFF2-40B4-BE49-F238E27FC236}">
                <a16:creationId xmlns:a16="http://schemas.microsoft.com/office/drawing/2014/main" xmlns="" id="{FE9AC4A3-56FE-45D2-BA71-07910B607468}"/>
              </a:ext>
            </a:extLst>
          </p:cNvPr>
          <p:cNvSpPr txBox="1"/>
          <p:nvPr/>
        </p:nvSpPr>
        <p:spPr>
          <a:xfrm>
            <a:off x="4315991" y="2317776"/>
            <a:ext cx="111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r>
              <a:rPr lang="en-US" altLang="ko-KR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ko-KR" alt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33">
            <a:extLst>
              <a:ext uri="{FF2B5EF4-FFF2-40B4-BE49-F238E27FC236}">
                <a16:creationId xmlns:a16="http://schemas.microsoft.com/office/drawing/2014/main" xmlns="" id="{3A45A506-16B6-4477-A350-209C74D74973}"/>
              </a:ext>
            </a:extLst>
          </p:cNvPr>
          <p:cNvSpPr txBox="1"/>
          <p:nvPr/>
        </p:nvSpPr>
        <p:spPr>
          <a:xfrm>
            <a:off x="6976999" y="1751208"/>
            <a:ext cx="111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ko-KR" alt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34">
            <a:extLst>
              <a:ext uri="{FF2B5EF4-FFF2-40B4-BE49-F238E27FC236}">
                <a16:creationId xmlns:a16="http://schemas.microsoft.com/office/drawing/2014/main" xmlns="" id="{3559000C-FCEA-460C-A0A4-3AB004AD3373}"/>
              </a:ext>
            </a:extLst>
          </p:cNvPr>
          <p:cNvSpPr txBox="1"/>
          <p:nvPr/>
        </p:nvSpPr>
        <p:spPr>
          <a:xfrm>
            <a:off x="9392853" y="1185424"/>
            <a:ext cx="1618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95</a:t>
            </a:r>
            <a:r>
              <a:rPr lang="en-US" altLang="ko-KR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ko-KR" altLang="en-US" sz="2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5" name="그룹 106">
            <a:extLst>
              <a:ext uri="{FF2B5EF4-FFF2-40B4-BE49-F238E27FC236}">
                <a16:creationId xmlns:a16="http://schemas.microsoft.com/office/drawing/2014/main" xmlns="" id="{0BDA14FA-80D4-4185-80FA-9C803B4EF6A7}"/>
              </a:ext>
            </a:extLst>
          </p:cNvPr>
          <p:cNvGrpSpPr/>
          <p:nvPr/>
        </p:nvGrpSpPr>
        <p:grpSpPr>
          <a:xfrm>
            <a:off x="1786606" y="3301677"/>
            <a:ext cx="480878" cy="480875"/>
            <a:chOff x="2460435" y="1380960"/>
            <a:chExt cx="914400" cy="914400"/>
          </a:xfrm>
        </p:grpSpPr>
        <p:sp>
          <p:nvSpPr>
            <p:cNvPr id="96" name="타원 111">
              <a:extLst>
                <a:ext uri="{FF2B5EF4-FFF2-40B4-BE49-F238E27FC236}">
                  <a16:creationId xmlns:a16="http://schemas.microsoft.com/office/drawing/2014/main" xmlns="" id="{8581CA41-A5D5-420B-B2D8-071DCF478BA6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타원 112">
              <a:extLst>
                <a:ext uri="{FF2B5EF4-FFF2-40B4-BE49-F238E27FC236}">
                  <a16:creationId xmlns:a16="http://schemas.microsoft.com/office/drawing/2014/main" xmlns="" id="{ED0A4809-0498-4DDA-80C0-ECCF66B8A088}"/>
                </a:ext>
              </a:extLst>
            </p:cNvPr>
            <p:cNvSpPr/>
            <p:nvPr/>
          </p:nvSpPr>
          <p:spPr>
            <a:xfrm>
              <a:off x="2529738" y="1453602"/>
              <a:ext cx="778251" cy="778252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Block Arc 11">
              <a:extLst>
                <a:ext uri="{FF2B5EF4-FFF2-40B4-BE49-F238E27FC236}">
                  <a16:creationId xmlns:a16="http://schemas.microsoft.com/office/drawing/2014/main" xmlns="" id="{E8EB631C-A97E-471D-BEB6-3278E2D104B7}"/>
                </a:ext>
              </a:extLst>
            </p:cNvPr>
            <p:cNvSpPr/>
            <p:nvPr/>
          </p:nvSpPr>
          <p:spPr>
            <a:xfrm>
              <a:off x="2735435" y="1544266"/>
              <a:ext cx="366858" cy="59692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그룹 106">
            <a:extLst>
              <a:ext uri="{FF2B5EF4-FFF2-40B4-BE49-F238E27FC236}">
                <a16:creationId xmlns:a16="http://schemas.microsoft.com/office/drawing/2014/main" xmlns="" id="{720C3CB2-E321-470C-A48F-00922FB12685}"/>
              </a:ext>
            </a:extLst>
          </p:cNvPr>
          <p:cNvGrpSpPr/>
          <p:nvPr/>
        </p:nvGrpSpPr>
        <p:grpSpPr>
          <a:xfrm>
            <a:off x="4511778" y="2944536"/>
            <a:ext cx="480878" cy="480875"/>
            <a:chOff x="2460435" y="1380960"/>
            <a:chExt cx="914400" cy="914400"/>
          </a:xfrm>
        </p:grpSpPr>
        <p:sp>
          <p:nvSpPr>
            <p:cNvPr id="100" name="타원 111">
              <a:extLst>
                <a:ext uri="{FF2B5EF4-FFF2-40B4-BE49-F238E27FC236}">
                  <a16:creationId xmlns:a16="http://schemas.microsoft.com/office/drawing/2014/main" xmlns="" id="{053B1716-0C6A-4C4B-BEF5-9A4E4348C3F5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타원 112">
              <a:extLst>
                <a:ext uri="{FF2B5EF4-FFF2-40B4-BE49-F238E27FC236}">
                  <a16:creationId xmlns:a16="http://schemas.microsoft.com/office/drawing/2014/main" xmlns="" id="{3340F705-EEAC-44E6-A474-D9B4A37B573E}"/>
                </a:ext>
              </a:extLst>
            </p:cNvPr>
            <p:cNvSpPr/>
            <p:nvPr/>
          </p:nvSpPr>
          <p:spPr>
            <a:xfrm>
              <a:off x="2529738" y="1453602"/>
              <a:ext cx="778251" cy="778252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Block Arc 11">
              <a:extLst>
                <a:ext uri="{FF2B5EF4-FFF2-40B4-BE49-F238E27FC236}">
                  <a16:creationId xmlns:a16="http://schemas.microsoft.com/office/drawing/2014/main" xmlns="" id="{3865E877-6847-4999-90AE-469A2B716F15}"/>
                </a:ext>
              </a:extLst>
            </p:cNvPr>
            <p:cNvSpPr/>
            <p:nvPr/>
          </p:nvSpPr>
          <p:spPr>
            <a:xfrm>
              <a:off x="2735435" y="1544266"/>
              <a:ext cx="366858" cy="59692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3" name="그룹 2">
            <a:extLst>
              <a:ext uri="{FF2B5EF4-FFF2-40B4-BE49-F238E27FC236}">
                <a16:creationId xmlns:a16="http://schemas.microsoft.com/office/drawing/2014/main" xmlns="" id="{28BCB277-52A2-4D29-BC2D-25586C54CF01}"/>
              </a:ext>
            </a:extLst>
          </p:cNvPr>
          <p:cNvGrpSpPr/>
          <p:nvPr/>
        </p:nvGrpSpPr>
        <p:grpSpPr>
          <a:xfrm>
            <a:off x="9912539" y="1813934"/>
            <a:ext cx="579292" cy="574685"/>
            <a:chOff x="2112749" y="3418107"/>
            <a:chExt cx="1181456" cy="1172060"/>
          </a:xfrm>
        </p:grpSpPr>
        <p:sp>
          <p:nvSpPr>
            <p:cNvPr id="104" name="자유형: 도형 113">
              <a:extLst>
                <a:ext uri="{FF2B5EF4-FFF2-40B4-BE49-F238E27FC236}">
                  <a16:creationId xmlns:a16="http://schemas.microsoft.com/office/drawing/2014/main" xmlns="" id="{EEED63FA-A8EE-4CD7-8917-7290335FAAAA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2117447" y="3413409"/>
              <a:ext cx="1172060" cy="1181456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606293" y="302739"/>
                    <a:pt x="606657" y="311139"/>
                    <a:pt x="601700" y="316543"/>
                  </a:cubicBezTo>
                  <a:lnTo>
                    <a:pt x="296568" y="649254"/>
                  </a:lnTo>
                  <a:cubicBezTo>
                    <a:pt x="291611" y="654659"/>
                    <a:pt x="283212" y="655022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Block Arc 11">
              <a:extLst>
                <a:ext uri="{FF2B5EF4-FFF2-40B4-BE49-F238E27FC236}">
                  <a16:creationId xmlns:a16="http://schemas.microsoft.com/office/drawing/2014/main" xmlns="" id="{875B9C9A-B874-4621-8CD0-CBD2C1FD4C3B}"/>
                </a:ext>
              </a:extLst>
            </p:cNvPr>
            <p:cNvSpPr/>
            <p:nvPr/>
          </p:nvSpPr>
          <p:spPr>
            <a:xfrm>
              <a:off x="2575942" y="4011357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6" name="Isosceles Triangle 22">
            <a:extLst>
              <a:ext uri="{FF2B5EF4-FFF2-40B4-BE49-F238E27FC236}">
                <a16:creationId xmlns:a16="http://schemas.microsoft.com/office/drawing/2014/main" xmlns="" id="{D8576B5D-B288-4F45-9D54-04D22BD25238}"/>
              </a:ext>
            </a:extLst>
          </p:cNvPr>
          <p:cNvSpPr/>
          <p:nvPr/>
        </p:nvSpPr>
        <p:spPr>
          <a:xfrm rot="19800000">
            <a:off x="7220928" y="2331036"/>
            <a:ext cx="588530" cy="58843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04081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 animBg="1"/>
      <p:bldP spid="60" grpId="0" animBg="1"/>
      <p:bldP spid="61" grpId="0"/>
      <p:bldP spid="64" grpId="0"/>
      <p:bldP spid="74" grpId="0" animBg="1"/>
      <p:bldP spid="75" grpId="0" animBg="1"/>
      <p:bldP spid="76" grpId="0"/>
      <p:bldP spid="77" grpId="0"/>
      <p:bldP spid="78" grpId="0" animBg="1"/>
      <p:bldP spid="79" grpId="0" animBg="1"/>
      <p:bldP spid="80" grpId="0"/>
      <p:bldP spid="81" grpId="0"/>
      <p:bldP spid="82" grpId="0" animBg="1"/>
      <p:bldP spid="83" grpId="0" animBg="1"/>
      <p:bldP spid="84" grpId="0"/>
      <p:bldP spid="85" grpId="0"/>
      <p:bldP spid="91" grpId="0"/>
      <p:bldP spid="92" grpId="0"/>
      <p:bldP spid="93" grpId="0"/>
      <p:bldP spid="94" grpId="0"/>
      <p:bldP spid="1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F844E81-0703-46BE-A4A8-9CD6C89F70CA}"/>
              </a:ext>
            </a:extLst>
          </p:cNvPr>
          <p:cNvSpPr/>
          <p:nvPr/>
        </p:nvSpPr>
        <p:spPr>
          <a:xfrm>
            <a:off x="1146436" y="933580"/>
            <a:ext cx="9978764" cy="4993958"/>
          </a:xfrm>
          <a:prstGeom prst="rect">
            <a:avLst/>
          </a:prstGeom>
          <a:solidFill>
            <a:schemeClr val="bg1"/>
          </a:solidFill>
          <a:ln w="31750"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453CC0-FE4F-48B1-A9D7-987C9A75CFB3}"/>
              </a:ext>
            </a:extLst>
          </p:cNvPr>
          <p:cNvSpPr/>
          <p:nvPr/>
        </p:nvSpPr>
        <p:spPr>
          <a:xfrm>
            <a:off x="1438275" y="1219200"/>
            <a:ext cx="9391650" cy="4419600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xmlns="" id="{A582ABE2-C507-4AF4-B5FF-1E4A522F3EB9}"/>
              </a:ext>
            </a:extLst>
          </p:cNvPr>
          <p:cNvSpPr txBox="1">
            <a:spLocks/>
          </p:cNvSpPr>
          <p:nvPr/>
        </p:nvSpPr>
        <p:spPr>
          <a:xfrm>
            <a:off x="1438275" y="3527533"/>
            <a:ext cx="9395112" cy="53587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th-TH" altLang="ko-KR" sz="6000" dirty="0">
                <a:solidFill>
                  <a:schemeClr val="accent4">
                    <a:lumMod val="50000"/>
                  </a:schemeClr>
                </a:solidFill>
              </a:rPr>
              <a:t>ผลการเรียกเก็บ</a:t>
            </a:r>
            <a:endParaRPr lang="ko-KR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xmlns="" id="{EA649FBA-0B54-4272-B83D-7D69725B5BBB}"/>
              </a:ext>
            </a:extLst>
          </p:cNvPr>
          <p:cNvGrpSpPr/>
          <p:nvPr/>
        </p:nvGrpSpPr>
        <p:grpSpPr>
          <a:xfrm>
            <a:off x="6734538" y="1923545"/>
            <a:ext cx="789801" cy="1346143"/>
            <a:chOff x="11521621" y="1903133"/>
            <a:chExt cx="2494544" cy="4251720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9B2C77AF-5AE1-45C2-9BD6-B94597CF82E2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27C266AB-21F0-4BFE-A520-C57F940B2B77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xmlns="" id="{A2FF075E-BE4C-4EAA-BA30-40B094818F92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xmlns="" id="{3181800D-5000-4350-91F6-C319A82D2B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xmlns="" id="{9FE222FD-CB9A-4415-801F-CB484A9208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xmlns="" id="{71E15EED-44A8-468F-96FE-1699A44B7D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xmlns="" id="{3A64B90F-35F3-4451-B9E9-3A8B1A21BEB7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xmlns="" id="{09D02F11-2A34-4668-B53A-F242A30160AC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xmlns="" id="{F0641894-AFC4-4DAF-BFC2-8EBC9E872DFD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xmlns="" id="{A9626DCE-1EB0-4D5B-A087-8BF067CAC658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xmlns="" id="{99D827E5-5150-49DD-9C71-704765F831C9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xmlns="" id="{DB330EE5-BB92-4531-B7E5-19E035F2F4D8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xmlns="" id="{5F8DC839-413B-4762-8CF2-6F87F1E4E81F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xmlns="" id="{463AF33E-9761-4B2F-90A9-BA1B15E9B2ED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xmlns="" id="{EC851E52-5FE5-4589-B6CE-D7D61E82133E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xmlns="" id="{6D919B5A-8DAD-4E0F-B86F-4C5F6ED7C410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xmlns="" id="{567D6F95-E71A-43DE-85E4-848319998CF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xmlns="" id="{ED461A75-BF80-48E1-A234-712CB06603C1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162" name="Group 161">
                  <a:extLst>
                    <a:ext uri="{FF2B5EF4-FFF2-40B4-BE49-F238E27FC236}">
                      <a16:creationId xmlns:a16="http://schemas.microsoft.com/office/drawing/2014/main" xmlns="" id="{00961EB4-165D-497E-B6B2-433E63955EAD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F90ED471-41BC-4EF8-ADF9-42A6C9E98F89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xmlns="" id="{80330F82-20CE-4450-B82F-6FA107F7F96B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xmlns="" id="{489C407F-7482-4908-9DD2-2B8A00AECB5A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: Shape 171">
                    <a:extLst>
                      <a:ext uri="{FF2B5EF4-FFF2-40B4-BE49-F238E27FC236}">
                        <a16:creationId xmlns:a16="http://schemas.microsoft.com/office/drawing/2014/main" xmlns="" id="{69B65DCE-C7BE-4B96-8919-4DDCF31A9EEA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73" name="Freeform: Shape 172">
                    <a:extLst>
                      <a:ext uri="{FF2B5EF4-FFF2-40B4-BE49-F238E27FC236}">
                        <a16:creationId xmlns:a16="http://schemas.microsoft.com/office/drawing/2014/main" xmlns="" id="{58F4CDE7-CFC0-4C82-9FA5-09AEDF988030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: Shape 173">
                    <a:extLst>
                      <a:ext uri="{FF2B5EF4-FFF2-40B4-BE49-F238E27FC236}">
                        <a16:creationId xmlns:a16="http://schemas.microsoft.com/office/drawing/2014/main" xmlns="" id="{B534F737-5953-494B-BD72-E1705FAF7203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: Shape 174">
                    <a:extLst>
                      <a:ext uri="{FF2B5EF4-FFF2-40B4-BE49-F238E27FC236}">
                        <a16:creationId xmlns:a16="http://schemas.microsoft.com/office/drawing/2014/main" xmlns="" id="{4D93ECFE-2353-4C6C-8547-54FB744B0A3A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xmlns="" id="{D6F646DF-F706-435B-9FCB-455710B57DA1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xmlns="" id="{FCA62938-D403-42CC-9AE4-EB2576876109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xmlns="" id="{9B831989-8138-40B4-BCC8-DE1182274172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xmlns="" id="{55DE91A0-88B0-42D3-A71B-F8839641BBBC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xmlns="" id="{F748613D-F746-4494-8C35-206B01E688DD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xmlns="" id="{59D5EC6F-BCC1-4107-9DC8-ECBBB227A3D4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165" name="Freeform: Shape 164">
                    <a:extLst>
                      <a:ext uri="{FF2B5EF4-FFF2-40B4-BE49-F238E27FC236}">
                        <a16:creationId xmlns:a16="http://schemas.microsoft.com/office/drawing/2014/main" xmlns="" id="{6DC3FF6F-356F-4648-8B49-3BEB318FC1F9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79643E9C-455B-45C6-9474-4BAD4635C808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xmlns="" id="{AAA7AACC-903F-46E3-B27F-F5EC70882FEA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xmlns="" id="{CFD76C2B-0E3A-40A9-ADE7-6124DA5728F1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xmlns="" id="{65BB084B-4DCA-48F7-AE4E-2EF0D80F5510}"/>
              </a:ext>
            </a:extLst>
          </p:cNvPr>
          <p:cNvGrpSpPr/>
          <p:nvPr/>
        </p:nvGrpSpPr>
        <p:grpSpPr>
          <a:xfrm>
            <a:off x="4718101" y="1890416"/>
            <a:ext cx="735359" cy="1253352"/>
            <a:chOff x="11521621" y="1903133"/>
            <a:chExt cx="2494544" cy="4251720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36E5C847-3534-40C2-A368-80B79D73A56F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xmlns="" id="{F69FE5B1-AACA-4CDB-AA65-A17D9571AE99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xmlns="" id="{9329E126-12A4-4786-8DE7-80915514BD79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xmlns="" id="{D6513C88-5C87-4919-8386-085DA0D43C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xmlns="" id="{4AC5C281-B556-4805-AD0B-467EE3AD17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xmlns="" id="{ACCDCD34-EEC1-4951-8935-A1125AAF50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4" name="Freeform: Shape 333">
                  <a:extLst>
                    <a:ext uri="{FF2B5EF4-FFF2-40B4-BE49-F238E27FC236}">
                      <a16:creationId xmlns:a16="http://schemas.microsoft.com/office/drawing/2014/main" xmlns="" id="{0A474F85-FA4E-4656-B2F7-988E6BCF6C5E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35" name="Freeform: Shape 334">
                  <a:extLst>
                    <a:ext uri="{FF2B5EF4-FFF2-40B4-BE49-F238E27FC236}">
                      <a16:creationId xmlns:a16="http://schemas.microsoft.com/office/drawing/2014/main" xmlns="" id="{1BDD3853-1093-41FB-8DEA-EC5A7FB84BF7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336" name="Freeform: Shape 335">
                  <a:extLst>
                    <a:ext uri="{FF2B5EF4-FFF2-40B4-BE49-F238E27FC236}">
                      <a16:creationId xmlns:a16="http://schemas.microsoft.com/office/drawing/2014/main" xmlns="" id="{D5FFC51A-42F6-4C07-9FF4-183E0D4DC063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37" name="Freeform: Shape 336">
                  <a:extLst>
                    <a:ext uri="{FF2B5EF4-FFF2-40B4-BE49-F238E27FC236}">
                      <a16:creationId xmlns:a16="http://schemas.microsoft.com/office/drawing/2014/main" xmlns="" id="{DF343001-F233-4AB0-9A41-96E051D90669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38" name="Freeform: Shape 337">
                  <a:extLst>
                    <a:ext uri="{FF2B5EF4-FFF2-40B4-BE49-F238E27FC236}">
                      <a16:creationId xmlns:a16="http://schemas.microsoft.com/office/drawing/2014/main" xmlns="" id="{0166138F-3C4E-42DA-8F3A-16D8D4B4DC11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39" name="Freeform: Shape 338">
                  <a:extLst>
                    <a:ext uri="{FF2B5EF4-FFF2-40B4-BE49-F238E27FC236}">
                      <a16:creationId xmlns:a16="http://schemas.microsoft.com/office/drawing/2014/main" xmlns="" id="{5EC19EE7-05BD-4261-8107-DAFBBD8F1F36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340" name="Freeform: Shape 339">
                  <a:extLst>
                    <a:ext uri="{FF2B5EF4-FFF2-40B4-BE49-F238E27FC236}">
                      <a16:creationId xmlns:a16="http://schemas.microsoft.com/office/drawing/2014/main" xmlns="" id="{641D015E-3009-4F2C-B5A1-70D6BE026E6B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41" name="Freeform: Shape 340">
                  <a:extLst>
                    <a:ext uri="{FF2B5EF4-FFF2-40B4-BE49-F238E27FC236}">
                      <a16:creationId xmlns:a16="http://schemas.microsoft.com/office/drawing/2014/main" xmlns="" id="{AA868BF5-9D6C-422E-AE8E-AFAD1F40AFD5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42" name="Freeform: Shape 341">
                  <a:extLst>
                    <a:ext uri="{FF2B5EF4-FFF2-40B4-BE49-F238E27FC236}">
                      <a16:creationId xmlns:a16="http://schemas.microsoft.com/office/drawing/2014/main" xmlns="" id="{2EB7DBFC-CE34-496C-90E4-4652F9F44925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43" name="Freeform: Shape 342">
                  <a:extLst>
                    <a:ext uri="{FF2B5EF4-FFF2-40B4-BE49-F238E27FC236}">
                      <a16:creationId xmlns:a16="http://schemas.microsoft.com/office/drawing/2014/main" xmlns="" id="{43FE49B3-C49C-432E-949C-FDBF1F35A3D5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344" name="Freeform: Shape 343">
                  <a:extLst>
                    <a:ext uri="{FF2B5EF4-FFF2-40B4-BE49-F238E27FC236}">
                      <a16:creationId xmlns:a16="http://schemas.microsoft.com/office/drawing/2014/main" xmlns="" id="{D407BDFD-896A-49CD-9740-3E01C68FDC0E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xmlns="" id="{862FB8E2-2B83-498D-BC5F-4A4205F291E2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xmlns="" id="{D325347F-8413-43B5-85BB-5DCE557F40F0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206" name="Freeform: Shape 205">
                    <a:extLst>
                      <a:ext uri="{FF2B5EF4-FFF2-40B4-BE49-F238E27FC236}">
                        <a16:creationId xmlns:a16="http://schemas.microsoft.com/office/drawing/2014/main" xmlns="" id="{CC03D382-9D6F-48C9-A3A8-C73E60B56BDB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: Shape 206">
                    <a:extLst>
                      <a:ext uri="{FF2B5EF4-FFF2-40B4-BE49-F238E27FC236}">
                        <a16:creationId xmlns:a16="http://schemas.microsoft.com/office/drawing/2014/main" xmlns="" id="{0460712A-72EC-4194-9ACA-64978DA8CA24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: Shape 207">
                    <a:extLst>
                      <a:ext uri="{FF2B5EF4-FFF2-40B4-BE49-F238E27FC236}">
                        <a16:creationId xmlns:a16="http://schemas.microsoft.com/office/drawing/2014/main" xmlns="" id="{ED53DDD1-70FF-4851-8827-BC72C7BBF292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3" name="Freeform: Shape 322">
                    <a:extLst>
                      <a:ext uri="{FF2B5EF4-FFF2-40B4-BE49-F238E27FC236}">
                        <a16:creationId xmlns:a16="http://schemas.microsoft.com/office/drawing/2014/main" xmlns="" id="{2A3506F2-70C3-4F99-B9F0-1D78CD67ABF6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24" name="Freeform: Shape 323">
                    <a:extLst>
                      <a:ext uri="{FF2B5EF4-FFF2-40B4-BE49-F238E27FC236}">
                        <a16:creationId xmlns:a16="http://schemas.microsoft.com/office/drawing/2014/main" xmlns="" id="{081592C5-E635-47DB-A83E-C8E54733CDD0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E7A42EB7-5D34-4239-9E38-A2EEA274A8B5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6" name="Freeform: Shape 325">
                    <a:extLst>
                      <a:ext uri="{FF2B5EF4-FFF2-40B4-BE49-F238E27FC236}">
                        <a16:creationId xmlns:a16="http://schemas.microsoft.com/office/drawing/2014/main" xmlns="" id="{011C0175-D263-451B-A86C-7858B62943FA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: Shape 326">
                    <a:extLst>
                      <a:ext uri="{FF2B5EF4-FFF2-40B4-BE49-F238E27FC236}">
                        <a16:creationId xmlns:a16="http://schemas.microsoft.com/office/drawing/2014/main" xmlns="" id="{39D44F96-A87E-4906-9E92-4B7C8BB19EC9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8" name="Freeform: Shape 327">
                    <a:extLst>
                      <a:ext uri="{FF2B5EF4-FFF2-40B4-BE49-F238E27FC236}">
                        <a16:creationId xmlns:a16="http://schemas.microsoft.com/office/drawing/2014/main" xmlns="" id="{9389EC95-7503-46FF-9FF0-D90BD0A73A0E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xmlns="" id="{941DFAD9-E143-4A09-8DC8-AF4D2B33908E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xmlns="" id="{546B8B00-1E80-4121-A130-B14E29344EBE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xmlns="" id="{8866C4F2-5137-4A3F-A63C-044425C57412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xmlns="" id="{FD00A3E2-48CF-4A8F-99CD-892E1D7CE0CB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202" name="Freeform: Shape 201">
                    <a:extLst>
                      <a:ext uri="{FF2B5EF4-FFF2-40B4-BE49-F238E27FC236}">
                        <a16:creationId xmlns:a16="http://schemas.microsoft.com/office/drawing/2014/main" xmlns="" id="{DA86759E-05A1-4E61-8474-A0C6AC7262F8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: Shape 202">
                    <a:extLst>
                      <a:ext uri="{FF2B5EF4-FFF2-40B4-BE49-F238E27FC236}">
                        <a16:creationId xmlns:a16="http://schemas.microsoft.com/office/drawing/2014/main" xmlns="" id="{0FA30C59-3928-41F5-B95D-06D045B6D100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: Shape 203">
                    <a:extLst>
                      <a:ext uri="{FF2B5EF4-FFF2-40B4-BE49-F238E27FC236}">
                        <a16:creationId xmlns:a16="http://schemas.microsoft.com/office/drawing/2014/main" xmlns="" id="{E59662D7-9BB5-4252-A7F8-7A8A5D693D79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: Shape 204">
                    <a:extLst>
                      <a:ext uri="{FF2B5EF4-FFF2-40B4-BE49-F238E27FC236}">
                        <a16:creationId xmlns:a16="http://schemas.microsoft.com/office/drawing/2014/main" xmlns="" id="{E95F7980-9F9A-4CBA-BCFD-5BBE747FF9A3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17" name="Group 126">
            <a:extLst>
              <a:ext uri="{FF2B5EF4-FFF2-40B4-BE49-F238E27FC236}">
                <a16:creationId xmlns:a16="http://schemas.microsoft.com/office/drawing/2014/main" xmlns="" id="{6E2D9E14-8850-44B9-915E-BB13FB40E94B}"/>
              </a:ext>
            </a:extLst>
          </p:cNvPr>
          <p:cNvGrpSpPr/>
          <p:nvPr/>
        </p:nvGrpSpPr>
        <p:grpSpPr>
          <a:xfrm>
            <a:off x="5223845" y="472080"/>
            <a:ext cx="1696360" cy="2725045"/>
            <a:chOff x="7185244" y="414682"/>
            <a:chExt cx="2544566" cy="4087609"/>
          </a:xfrm>
        </p:grpSpPr>
        <p:cxnSp>
          <p:nvCxnSpPr>
            <p:cNvPr id="118" name="Straight Connector 5">
              <a:extLst>
                <a:ext uri="{FF2B5EF4-FFF2-40B4-BE49-F238E27FC236}">
                  <a16:creationId xmlns:a16="http://schemas.microsoft.com/office/drawing/2014/main" xmlns="" id="{8E6CBFDF-091C-420B-88EE-8592DAFF54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34">
              <a:extLst>
                <a:ext uri="{FF2B5EF4-FFF2-40B4-BE49-F238E27FC236}">
                  <a16:creationId xmlns:a16="http://schemas.microsoft.com/office/drawing/2014/main" xmlns="" id="{CB3D0884-CF6E-46AF-BB73-EC4E9B7DA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35">
              <a:extLst>
                <a:ext uri="{FF2B5EF4-FFF2-40B4-BE49-F238E27FC236}">
                  <a16:creationId xmlns:a16="http://schemas.microsoft.com/office/drawing/2014/main" xmlns="" id="{D4A3D7B5-2E5E-40E1-B911-0B60D61724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Group 273">
              <a:extLst>
                <a:ext uri="{FF2B5EF4-FFF2-40B4-BE49-F238E27FC236}">
                  <a16:creationId xmlns:a16="http://schemas.microsoft.com/office/drawing/2014/main" xmlns="" id="{8119C6AE-C061-4BF8-9644-20FB7645F4F7}"/>
                </a:ext>
              </a:extLst>
            </p:cNvPr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240" name="Freeform: Shape 274">
                <a:extLst>
                  <a:ext uri="{FF2B5EF4-FFF2-40B4-BE49-F238E27FC236}">
                    <a16:creationId xmlns:a16="http://schemas.microsoft.com/office/drawing/2014/main" xmlns="" id="{98CD3679-CA34-4C85-A365-E67A7BE14DB3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41" name="Freeform: Shape 275">
                <a:extLst>
                  <a:ext uri="{FF2B5EF4-FFF2-40B4-BE49-F238E27FC236}">
                    <a16:creationId xmlns:a16="http://schemas.microsoft.com/office/drawing/2014/main" xmlns="" id="{43FCFC2A-2B28-4D8F-A7CA-DA1FECC90708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42" name="Freeform: Shape 276">
                <a:extLst>
                  <a:ext uri="{FF2B5EF4-FFF2-40B4-BE49-F238E27FC236}">
                    <a16:creationId xmlns:a16="http://schemas.microsoft.com/office/drawing/2014/main" xmlns="" id="{FA75C9B6-BCA5-49AA-A8B2-9C4F3F17A11E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243" name="Freeform: Shape 277">
                <a:extLst>
                  <a:ext uri="{FF2B5EF4-FFF2-40B4-BE49-F238E27FC236}">
                    <a16:creationId xmlns:a16="http://schemas.microsoft.com/office/drawing/2014/main" xmlns="" id="{775909FC-DE56-4FE2-869C-DD1E4835B1E0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211" name="Group 278">
              <a:extLst>
                <a:ext uri="{FF2B5EF4-FFF2-40B4-BE49-F238E27FC236}">
                  <a16:creationId xmlns:a16="http://schemas.microsoft.com/office/drawing/2014/main" xmlns="" id="{448FBA47-75ED-4FA4-B2DC-7FDFA5074532}"/>
                </a:ext>
              </a:extLst>
            </p:cNvPr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236" name="Freeform: Shape 279">
                <a:extLst>
                  <a:ext uri="{FF2B5EF4-FFF2-40B4-BE49-F238E27FC236}">
                    <a16:creationId xmlns:a16="http://schemas.microsoft.com/office/drawing/2014/main" xmlns="" id="{CD76E708-BAB2-41E5-8936-B0E4E217D692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37" name="Freeform: Shape 280">
                <a:extLst>
                  <a:ext uri="{FF2B5EF4-FFF2-40B4-BE49-F238E27FC236}">
                    <a16:creationId xmlns:a16="http://schemas.microsoft.com/office/drawing/2014/main" xmlns="" id="{F505E096-D9C9-4DA8-BA4B-FD184A428DEA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38" name="Freeform: Shape 281">
                <a:extLst>
                  <a:ext uri="{FF2B5EF4-FFF2-40B4-BE49-F238E27FC236}">
                    <a16:creationId xmlns:a16="http://schemas.microsoft.com/office/drawing/2014/main" xmlns="" id="{310E0689-000F-4B65-989A-C2815AABECCB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239" name="Freeform: Shape 283">
                <a:extLst>
                  <a:ext uri="{FF2B5EF4-FFF2-40B4-BE49-F238E27FC236}">
                    <a16:creationId xmlns:a16="http://schemas.microsoft.com/office/drawing/2014/main" xmlns="" id="{63C766EE-79D3-417F-94DA-7B401D3AA2B7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212" name="Group 18">
              <a:extLst>
                <a:ext uri="{FF2B5EF4-FFF2-40B4-BE49-F238E27FC236}">
                  <a16:creationId xmlns:a16="http://schemas.microsoft.com/office/drawing/2014/main" xmlns="" id="{371A796A-F332-4599-8607-54B0CA985FC4}"/>
                </a:ext>
              </a:extLst>
            </p:cNvPr>
            <p:cNvGrpSpPr/>
            <p:nvPr/>
          </p:nvGrpSpPr>
          <p:grpSpPr>
            <a:xfrm>
              <a:off x="8012538" y="961336"/>
              <a:ext cx="1184376" cy="1180547"/>
              <a:chOff x="8012538" y="961336"/>
              <a:chExt cx="1184376" cy="1180547"/>
            </a:xfrm>
            <a:effectLst/>
          </p:grpSpPr>
          <p:sp>
            <p:nvSpPr>
              <p:cNvPr id="232" name="Freeform: Shape 54">
                <a:extLst>
                  <a:ext uri="{FF2B5EF4-FFF2-40B4-BE49-F238E27FC236}">
                    <a16:creationId xmlns:a16="http://schemas.microsoft.com/office/drawing/2014/main" xmlns="" id="{BE3C4EEF-3F33-42F9-8E24-13DC2DD28E6F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33" name="Freeform: Shape 53">
                <a:extLst>
                  <a:ext uri="{FF2B5EF4-FFF2-40B4-BE49-F238E27FC236}">
                    <a16:creationId xmlns:a16="http://schemas.microsoft.com/office/drawing/2014/main" xmlns="" id="{C7DAFE34-DEAD-4844-BEA3-5D26E91DE6D7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34" name="Freeform: Shape 58">
                <a:extLst>
                  <a:ext uri="{FF2B5EF4-FFF2-40B4-BE49-F238E27FC236}">
                    <a16:creationId xmlns:a16="http://schemas.microsoft.com/office/drawing/2014/main" xmlns="" id="{3E271FA3-0D23-43FF-A1FD-3C9B52F09268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235" name="Freeform: Shape 57">
                <a:extLst>
                  <a:ext uri="{FF2B5EF4-FFF2-40B4-BE49-F238E27FC236}">
                    <a16:creationId xmlns:a16="http://schemas.microsoft.com/office/drawing/2014/main" xmlns="" id="{F1645B1F-43B1-4B1B-B1C8-5E37270B0CE1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213" name="Group 357">
              <a:extLst>
                <a:ext uri="{FF2B5EF4-FFF2-40B4-BE49-F238E27FC236}">
                  <a16:creationId xmlns:a16="http://schemas.microsoft.com/office/drawing/2014/main" xmlns="" id="{39582C42-DE8B-4929-A7D2-69B7DE50E1D5}"/>
                </a:ext>
              </a:extLst>
            </p:cNvPr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214" name="Group 358">
                <a:extLst>
                  <a:ext uri="{FF2B5EF4-FFF2-40B4-BE49-F238E27FC236}">
                    <a16:creationId xmlns:a16="http://schemas.microsoft.com/office/drawing/2014/main" xmlns="" id="{106C6196-E859-43E4-BBC2-95EA309A61CA}"/>
                  </a:ext>
                </a:extLst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221" name="Freeform: Shape 365">
                  <a:extLst>
                    <a:ext uri="{FF2B5EF4-FFF2-40B4-BE49-F238E27FC236}">
                      <a16:creationId xmlns:a16="http://schemas.microsoft.com/office/drawing/2014/main" xmlns="" id="{4E7E306E-B80B-4EA0-A94B-439F2E5ECAE5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2" name="Freeform: Shape 366">
                  <a:extLst>
                    <a:ext uri="{FF2B5EF4-FFF2-40B4-BE49-F238E27FC236}">
                      <a16:creationId xmlns:a16="http://schemas.microsoft.com/office/drawing/2014/main" xmlns="" id="{F7FCB6D2-DF18-451A-ABF0-47ABDDF46848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3" name="Freeform: Shape 378">
                  <a:extLst>
                    <a:ext uri="{FF2B5EF4-FFF2-40B4-BE49-F238E27FC236}">
                      <a16:creationId xmlns:a16="http://schemas.microsoft.com/office/drawing/2014/main" xmlns="" id="{E039318A-5CF8-4312-BDE2-7C3D5D0A6E06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4" name="Freeform: Shape 380">
                  <a:extLst>
                    <a:ext uri="{FF2B5EF4-FFF2-40B4-BE49-F238E27FC236}">
                      <a16:creationId xmlns:a16="http://schemas.microsoft.com/office/drawing/2014/main" xmlns="" id="{4F966B00-920C-4E5A-85CB-79A38D7BF70E}"/>
                    </a:ext>
                  </a:extLst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25" name="Freeform: Shape 394">
                  <a:extLst>
                    <a:ext uri="{FF2B5EF4-FFF2-40B4-BE49-F238E27FC236}">
                      <a16:creationId xmlns:a16="http://schemas.microsoft.com/office/drawing/2014/main" xmlns="" id="{EE421184-408C-4358-A206-11429064D510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6" name="Freeform: Shape 395">
                  <a:extLst>
                    <a:ext uri="{FF2B5EF4-FFF2-40B4-BE49-F238E27FC236}">
                      <a16:creationId xmlns:a16="http://schemas.microsoft.com/office/drawing/2014/main" xmlns="" id="{315AE490-01AA-4E3E-AD67-280A65A7D346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7" name="Freeform: Shape 396">
                  <a:extLst>
                    <a:ext uri="{FF2B5EF4-FFF2-40B4-BE49-F238E27FC236}">
                      <a16:creationId xmlns:a16="http://schemas.microsoft.com/office/drawing/2014/main" xmlns="" id="{9433274C-09F7-4212-B288-7FAC02A8037C}"/>
                    </a:ext>
                  </a:extLst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8" name="Freeform: Shape 397">
                  <a:extLst>
                    <a:ext uri="{FF2B5EF4-FFF2-40B4-BE49-F238E27FC236}">
                      <a16:creationId xmlns:a16="http://schemas.microsoft.com/office/drawing/2014/main" xmlns="" id="{E558A66D-D285-4FA3-97C6-197AB74348D3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9" name="Freeform: Shape 398">
                  <a:extLst>
                    <a:ext uri="{FF2B5EF4-FFF2-40B4-BE49-F238E27FC236}">
                      <a16:creationId xmlns:a16="http://schemas.microsoft.com/office/drawing/2014/main" xmlns="" id="{9AACF448-84E8-40CE-B014-3F03806DE36A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0" name="Freeform: Shape 399">
                  <a:extLst>
                    <a:ext uri="{FF2B5EF4-FFF2-40B4-BE49-F238E27FC236}">
                      <a16:creationId xmlns:a16="http://schemas.microsoft.com/office/drawing/2014/main" xmlns="" id="{FC29E44B-A9A9-4448-9D4B-F315818E819E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1" name="Freeform: Shape 400">
                  <a:extLst>
                    <a:ext uri="{FF2B5EF4-FFF2-40B4-BE49-F238E27FC236}">
                      <a16:creationId xmlns:a16="http://schemas.microsoft.com/office/drawing/2014/main" xmlns="" id="{61756A60-646C-4F60-B565-35ACB9FE32C7}"/>
                    </a:ext>
                  </a:extLst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5" name="Freeform: Shape 359">
                <a:extLst>
                  <a:ext uri="{FF2B5EF4-FFF2-40B4-BE49-F238E27FC236}">
                    <a16:creationId xmlns:a16="http://schemas.microsoft.com/office/drawing/2014/main" xmlns="" id="{6C3284CE-5B7B-4CF6-ADA2-E5D4C0507C21}"/>
                  </a:ext>
                </a:extLst>
              </p:cNvPr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6" name="Group 360">
                <a:extLst>
                  <a:ext uri="{FF2B5EF4-FFF2-40B4-BE49-F238E27FC236}">
                    <a16:creationId xmlns:a16="http://schemas.microsoft.com/office/drawing/2014/main" xmlns="" id="{3884A52D-C881-495E-91E2-CB61933FD651}"/>
                  </a:ext>
                </a:extLst>
              </p:cNvPr>
              <p:cNvGrpSpPr/>
              <p:nvPr/>
            </p:nvGrpSpPr>
            <p:grpSpPr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217" name="Freeform: Shape 361">
                  <a:extLst>
                    <a:ext uri="{FF2B5EF4-FFF2-40B4-BE49-F238E27FC236}">
                      <a16:creationId xmlns:a16="http://schemas.microsoft.com/office/drawing/2014/main" xmlns="" id="{36A435B7-5569-40CE-A8B7-825BFB759241}"/>
                    </a:ext>
                  </a:extLst>
                </p:cNvPr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8" name="Freeform: Shape 362">
                  <a:extLst>
                    <a:ext uri="{FF2B5EF4-FFF2-40B4-BE49-F238E27FC236}">
                      <a16:creationId xmlns:a16="http://schemas.microsoft.com/office/drawing/2014/main" xmlns="" id="{D8FBFF85-BE91-4029-AC69-CADDC4738D17}"/>
                    </a:ext>
                  </a:extLst>
                </p:cNvPr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9" name="Freeform: Shape 363">
                  <a:extLst>
                    <a:ext uri="{FF2B5EF4-FFF2-40B4-BE49-F238E27FC236}">
                      <a16:creationId xmlns:a16="http://schemas.microsoft.com/office/drawing/2014/main" xmlns="" id="{03F39284-4154-4F6E-9C83-8D7C6B8C604F}"/>
                    </a:ext>
                  </a:extLst>
                </p:cNvPr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0" name="Freeform: Shape 364">
                  <a:extLst>
                    <a:ext uri="{FF2B5EF4-FFF2-40B4-BE49-F238E27FC236}">
                      <a16:creationId xmlns:a16="http://schemas.microsoft.com/office/drawing/2014/main" xmlns="" id="{2D9BB3B0-2F69-4E4C-951D-4A81240A5C01}"/>
                    </a:ext>
                  </a:extLst>
                </p:cNvPr>
                <p:cNvSpPr/>
                <p:nvPr/>
              </p:nvSpPr>
              <p:spPr>
                <a:xfrm>
                  <a:off x="2707947" y="1809862"/>
                  <a:ext cx="257175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0" name="제목 1">
            <a:extLst>
              <a:ext uri="{FF2B5EF4-FFF2-40B4-BE49-F238E27FC236}">
                <a16:creationId xmlns:a16="http://schemas.microsoft.com/office/drawing/2014/main" xmlns="" id="{5E1CCF58-3CF4-48E7-A6E7-BAFBB1062F18}"/>
              </a:ext>
            </a:extLst>
          </p:cNvPr>
          <p:cNvSpPr txBox="1">
            <a:spLocks/>
          </p:cNvSpPr>
          <p:nvPr/>
        </p:nvSpPr>
        <p:spPr>
          <a:xfrm>
            <a:off x="1438275" y="4137133"/>
            <a:ext cx="9395112" cy="53587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th-TH" altLang="ko-KR" sz="2800" dirty="0">
                <a:solidFill>
                  <a:schemeClr val="tx1"/>
                </a:solidFill>
              </a:rPr>
              <a:t>ตั้งแต่วันที่ 1 ตุลาคม 2565 ถึง 31 ตุลาคม 2566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2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รูปภาพ 119">
            <a:extLst>
              <a:ext uri="{FF2B5EF4-FFF2-40B4-BE49-F238E27FC236}">
                <a16:creationId xmlns:a16="http://schemas.microsoft.com/office/drawing/2014/main" xmlns="" id="{58AF9956-C028-4246-94D8-1C00BA0F2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096"/>
            <a:ext cx="12192000" cy="5249701"/>
          </a:xfrm>
          <a:prstGeom prst="rect">
            <a:avLst/>
          </a:prstGeom>
        </p:spPr>
      </p:pic>
      <p:pic>
        <p:nvPicPr>
          <p:cNvPr id="121" name="รูปภาพ 120">
            <a:extLst>
              <a:ext uri="{FF2B5EF4-FFF2-40B4-BE49-F238E27FC236}">
                <a16:creationId xmlns:a16="http://schemas.microsoft.com/office/drawing/2014/main" xmlns="" id="{76727DA9-B8B3-462D-9924-76BD71B6A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12" y="76463"/>
            <a:ext cx="2741080" cy="913693"/>
          </a:xfrm>
          <a:prstGeom prst="rect">
            <a:avLst/>
          </a:prstGeom>
        </p:spPr>
      </p:pic>
      <p:sp>
        <p:nvSpPr>
          <p:cNvPr id="122" name="Text Placeholder 1">
            <a:extLst>
              <a:ext uri="{FF2B5EF4-FFF2-40B4-BE49-F238E27FC236}">
                <a16:creationId xmlns:a16="http://schemas.microsoft.com/office/drawing/2014/main" xmlns="" id="{3F9E19E6-B80E-4354-A3DF-D3FE019530E2}"/>
              </a:ext>
            </a:extLst>
          </p:cNvPr>
          <p:cNvSpPr txBox="1">
            <a:spLocks/>
          </p:cNvSpPr>
          <p:nvPr/>
        </p:nvSpPr>
        <p:spPr>
          <a:xfrm>
            <a:off x="261184" y="106415"/>
            <a:ext cx="11634405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ผลการเรียกเก็บ</a:t>
            </a:r>
            <a:endParaRPr lang="en-US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3" name="รูปภาพ 122">
            <a:extLst>
              <a:ext uri="{FF2B5EF4-FFF2-40B4-BE49-F238E27FC236}">
                <a16:creationId xmlns:a16="http://schemas.microsoft.com/office/drawing/2014/main" xmlns="" id="{39E56424-9A08-4EAD-8568-E7F3FBA94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5" y="6274209"/>
            <a:ext cx="1543575" cy="537913"/>
          </a:xfrm>
          <a:prstGeom prst="rect">
            <a:avLst/>
          </a:prstGeom>
        </p:spPr>
      </p:pic>
      <p:sp>
        <p:nvSpPr>
          <p:cNvPr id="124" name="วงรี 123">
            <a:extLst>
              <a:ext uri="{FF2B5EF4-FFF2-40B4-BE49-F238E27FC236}">
                <a16:creationId xmlns:a16="http://schemas.microsoft.com/office/drawing/2014/main" xmlns="" id="{B5FD174B-8919-4CC4-87B5-D797A63A910E}"/>
              </a:ext>
            </a:extLst>
          </p:cNvPr>
          <p:cNvSpPr/>
          <p:nvPr/>
        </p:nvSpPr>
        <p:spPr>
          <a:xfrm>
            <a:off x="4027372" y="2692683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5" name="วงรี 124">
            <a:extLst>
              <a:ext uri="{FF2B5EF4-FFF2-40B4-BE49-F238E27FC236}">
                <a16:creationId xmlns:a16="http://schemas.microsoft.com/office/drawing/2014/main" xmlns="" id="{10188B3E-BD6A-4F29-9332-1E8AEB538202}"/>
              </a:ext>
            </a:extLst>
          </p:cNvPr>
          <p:cNvSpPr/>
          <p:nvPr/>
        </p:nvSpPr>
        <p:spPr>
          <a:xfrm>
            <a:off x="8318678" y="2692683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6" name="วงรี 125">
            <a:extLst>
              <a:ext uri="{FF2B5EF4-FFF2-40B4-BE49-F238E27FC236}">
                <a16:creationId xmlns:a16="http://schemas.microsoft.com/office/drawing/2014/main" xmlns="" id="{9AB002AF-00E1-4B50-AB9E-207D41688BAA}"/>
              </a:ext>
            </a:extLst>
          </p:cNvPr>
          <p:cNvSpPr/>
          <p:nvPr/>
        </p:nvSpPr>
        <p:spPr>
          <a:xfrm>
            <a:off x="4027372" y="5714240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7" name="วงรี 126">
            <a:extLst>
              <a:ext uri="{FF2B5EF4-FFF2-40B4-BE49-F238E27FC236}">
                <a16:creationId xmlns:a16="http://schemas.microsoft.com/office/drawing/2014/main" xmlns="" id="{E2F6BE79-E5C2-4543-AD75-BCCDE4145BDF}"/>
              </a:ext>
            </a:extLst>
          </p:cNvPr>
          <p:cNvSpPr/>
          <p:nvPr/>
        </p:nvSpPr>
        <p:spPr>
          <a:xfrm>
            <a:off x="4666334" y="5715638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8" name="วงรี 127">
            <a:extLst>
              <a:ext uri="{FF2B5EF4-FFF2-40B4-BE49-F238E27FC236}">
                <a16:creationId xmlns:a16="http://schemas.microsoft.com/office/drawing/2014/main" xmlns="" id="{7AD3B70C-5CA5-4E1A-A0C2-916F2193B546}"/>
              </a:ext>
            </a:extLst>
          </p:cNvPr>
          <p:cNvSpPr/>
          <p:nvPr/>
        </p:nvSpPr>
        <p:spPr>
          <a:xfrm>
            <a:off x="5308750" y="5714240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9" name="วงรี 128">
            <a:extLst>
              <a:ext uri="{FF2B5EF4-FFF2-40B4-BE49-F238E27FC236}">
                <a16:creationId xmlns:a16="http://schemas.microsoft.com/office/drawing/2014/main" xmlns="" id="{AB49A07B-625D-42D8-8E59-1594637AE678}"/>
              </a:ext>
            </a:extLst>
          </p:cNvPr>
          <p:cNvSpPr/>
          <p:nvPr/>
        </p:nvSpPr>
        <p:spPr>
          <a:xfrm>
            <a:off x="10751470" y="5714240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0" name="วงรี 129">
            <a:extLst>
              <a:ext uri="{FF2B5EF4-FFF2-40B4-BE49-F238E27FC236}">
                <a16:creationId xmlns:a16="http://schemas.microsoft.com/office/drawing/2014/main" xmlns="" id="{43A98C24-0C67-4301-B9E4-8FBC1E3C2C48}"/>
              </a:ext>
            </a:extLst>
          </p:cNvPr>
          <p:cNvSpPr/>
          <p:nvPr/>
        </p:nvSpPr>
        <p:spPr>
          <a:xfrm>
            <a:off x="4674722" y="2692683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1416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EAABBA27-70B7-4A64-ABB7-192DD08DC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352"/>
            <a:ext cx="12192000" cy="3955068"/>
          </a:xfrm>
          <a:prstGeom prst="rect">
            <a:avLst/>
          </a:prstGeom>
        </p:spPr>
      </p:pic>
      <p:sp>
        <p:nvSpPr>
          <p:cNvPr id="7" name="Freeform 33">
            <a:extLst>
              <a:ext uri="{FF2B5EF4-FFF2-40B4-BE49-F238E27FC236}">
                <a16:creationId xmlns:a16="http://schemas.microsoft.com/office/drawing/2014/main" xmlns="" id="{60A3AC7A-4D6A-43F2-AD75-070D0ED2F832}"/>
              </a:ext>
            </a:extLst>
          </p:cNvPr>
          <p:cNvSpPr>
            <a:spLocks noChangeAspect="1"/>
          </p:cNvSpPr>
          <p:nvPr/>
        </p:nvSpPr>
        <p:spPr>
          <a:xfrm flipH="1">
            <a:off x="595989" y="73044"/>
            <a:ext cx="1871238" cy="1068114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1280CB65-6D55-4061-96CA-669134107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12" y="68074"/>
            <a:ext cx="2741080" cy="913693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4469F1AF-6556-4C83-BCB0-9B179C663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" y="5725316"/>
            <a:ext cx="3046445" cy="1061640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xmlns="" id="{5FE0FB32-764B-4973-9916-6931E428D539}"/>
              </a:ext>
            </a:extLst>
          </p:cNvPr>
          <p:cNvSpPr txBox="1">
            <a:spLocks/>
          </p:cNvSpPr>
          <p:nvPr/>
        </p:nvSpPr>
        <p:spPr>
          <a:xfrm>
            <a:off x="261184" y="106415"/>
            <a:ext cx="11634405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ผลการเรียกเก็บ</a:t>
            </a:r>
            <a:endParaRPr lang="en-US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วงรี 11">
            <a:extLst>
              <a:ext uri="{FF2B5EF4-FFF2-40B4-BE49-F238E27FC236}">
                <a16:creationId xmlns:a16="http://schemas.microsoft.com/office/drawing/2014/main" xmlns="" id="{F4C2B034-D971-4A86-8ACA-61AD833880F2}"/>
              </a:ext>
            </a:extLst>
          </p:cNvPr>
          <p:cNvSpPr/>
          <p:nvPr/>
        </p:nvSpPr>
        <p:spPr>
          <a:xfrm>
            <a:off x="4037159" y="3202497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วงรี 12">
            <a:extLst>
              <a:ext uri="{FF2B5EF4-FFF2-40B4-BE49-F238E27FC236}">
                <a16:creationId xmlns:a16="http://schemas.microsoft.com/office/drawing/2014/main" xmlns="" id="{84050CBE-0E06-4F4D-940B-BAF02046C88B}"/>
              </a:ext>
            </a:extLst>
          </p:cNvPr>
          <p:cNvSpPr/>
          <p:nvPr/>
        </p:nvSpPr>
        <p:spPr>
          <a:xfrm>
            <a:off x="4676120" y="3202497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4" name="วงรี 13">
            <a:extLst>
              <a:ext uri="{FF2B5EF4-FFF2-40B4-BE49-F238E27FC236}">
                <a16:creationId xmlns:a16="http://schemas.microsoft.com/office/drawing/2014/main" xmlns="" id="{3007B1EF-867F-4CDB-872F-0DD835DB3A11}"/>
              </a:ext>
            </a:extLst>
          </p:cNvPr>
          <p:cNvSpPr/>
          <p:nvPr/>
        </p:nvSpPr>
        <p:spPr>
          <a:xfrm>
            <a:off x="10756402" y="3209076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วงรี 14">
            <a:extLst>
              <a:ext uri="{FF2B5EF4-FFF2-40B4-BE49-F238E27FC236}">
                <a16:creationId xmlns:a16="http://schemas.microsoft.com/office/drawing/2014/main" xmlns="" id="{EE8434BB-11C2-4F3E-8EE4-CFFB93933E45}"/>
              </a:ext>
            </a:extLst>
          </p:cNvPr>
          <p:cNvSpPr/>
          <p:nvPr/>
        </p:nvSpPr>
        <p:spPr>
          <a:xfrm>
            <a:off x="6932420" y="4577880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6" name="วงรี 15">
            <a:extLst>
              <a:ext uri="{FF2B5EF4-FFF2-40B4-BE49-F238E27FC236}">
                <a16:creationId xmlns:a16="http://schemas.microsoft.com/office/drawing/2014/main" xmlns="" id="{317982FF-184F-4FD4-92AA-480F060D02F3}"/>
              </a:ext>
            </a:extLst>
          </p:cNvPr>
          <p:cNvSpPr/>
          <p:nvPr/>
        </p:nvSpPr>
        <p:spPr>
          <a:xfrm>
            <a:off x="9937077" y="4577880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วงรี 16">
            <a:extLst>
              <a:ext uri="{FF2B5EF4-FFF2-40B4-BE49-F238E27FC236}">
                <a16:creationId xmlns:a16="http://schemas.microsoft.com/office/drawing/2014/main" xmlns="" id="{884F8D89-008C-4E2F-B6B0-654DE7F0C8B4}"/>
              </a:ext>
            </a:extLst>
          </p:cNvPr>
          <p:cNvSpPr/>
          <p:nvPr/>
        </p:nvSpPr>
        <p:spPr>
          <a:xfrm>
            <a:off x="7552568" y="4577880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020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73202136-C075-43D6-87C7-7D13C7184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วงรี 2">
            <a:extLst>
              <a:ext uri="{FF2B5EF4-FFF2-40B4-BE49-F238E27FC236}">
                <a16:creationId xmlns:a16="http://schemas.microsoft.com/office/drawing/2014/main" xmlns="" id="{10E7688F-FFB0-4EC5-B55F-33A7DB7F482F}"/>
              </a:ext>
            </a:extLst>
          </p:cNvPr>
          <p:cNvSpPr/>
          <p:nvPr/>
        </p:nvSpPr>
        <p:spPr>
          <a:xfrm>
            <a:off x="589284" y="895525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xmlns="" id="{25801607-7951-409D-8111-9D90B479A109}"/>
              </a:ext>
            </a:extLst>
          </p:cNvPr>
          <p:cNvSpPr/>
          <p:nvPr/>
        </p:nvSpPr>
        <p:spPr>
          <a:xfrm>
            <a:off x="7092150" y="1819712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xmlns="" id="{37486251-A41E-4F7B-95B0-A9F61F3EA4B6}"/>
              </a:ext>
            </a:extLst>
          </p:cNvPr>
          <p:cNvSpPr/>
          <p:nvPr/>
        </p:nvSpPr>
        <p:spPr>
          <a:xfrm>
            <a:off x="10306531" y="1242270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xmlns="" id="{1D160935-955E-4565-A562-75401FE49032}"/>
              </a:ext>
            </a:extLst>
          </p:cNvPr>
          <p:cNvSpPr/>
          <p:nvPr/>
        </p:nvSpPr>
        <p:spPr>
          <a:xfrm>
            <a:off x="1649093" y="1689826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xmlns="" id="{AD72D398-6032-45DE-90D3-96937FFF64B5}"/>
              </a:ext>
            </a:extLst>
          </p:cNvPr>
          <p:cNvSpPr/>
          <p:nvPr/>
        </p:nvSpPr>
        <p:spPr>
          <a:xfrm>
            <a:off x="804301" y="4369965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xmlns="" id="{1243DFB2-CFB3-4548-839B-D6498B39D0E7}"/>
              </a:ext>
            </a:extLst>
          </p:cNvPr>
          <p:cNvSpPr/>
          <p:nvPr/>
        </p:nvSpPr>
        <p:spPr>
          <a:xfrm>
            <a:off x="1862713" y="4966982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xmlns="" id="{459576A8-6E19-4496-B393-BE02719D7DDB}"/>
              </a:ext>
            </a:extLst>
          </p:cNvPr>
          <p:cNvSpPr/>
          <p:nvPr/>
        </p:nvSpPr>
        <p:spPr>
          <a:xfrm>
            <a:off x="7149181" y="5463331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วงรี 10">
            <a:extLst>
              <a:ext uri="{FF2B5EF4-FFF2-40B4-BE49-F238E27FC236}">
                <a16:creationId xmlns:a16="http://schemas.microsoft.com/office/drawing/2014/main" xmlns="" id="{A3EB7BAA-4873-405A-86E3-58FC5B4A4E50}"/>
              </a:ext>
            </a:extLst>
          </p:cNvPr>
          <p:cNvSpPr/>
          <p:nvPr/>
        </p:nvSpPr>
        <p:spPr>
          <a:xfrm>
            <a:off x="10328612" y="5136160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วงรี 11">
            <a:extLst>
              <a:ext uri="{FF2B5EF4-FFF2-40B4-BE49-F238E27FC236}">
                <a16:creationId xmlns:a16="http://schemas.microsoft.com/office/drawing/2014/main" xmlns="" id="{49040134-F723-4B4A-B138-30D35CD80A65}"/>
              </a:ext>
            </a:extLst>
          </p:cNvPr>
          <p:cNvSpPr/>
          <p:nvPr/>
        </p:nvSpPr>
        <p:spPr>
          <a:xfrm>
            <a:off x="9264607" y="5313727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วงรี 12">
            <a:extLst>
              <a:ext uri="{FF2B5EF4-FFF2-40B4-BE49-F238E27FC236}">
                <a16:creationId xmlns:a16="http://schemas.microsoft.com/office/drawing/2014/main" xmlns="" id="{8E68DB27-1015-47B0-82FC-EC41F6087FD8}"/>
              </a:ext>
            </a:extLst>
          </p:cNvPr>
          <p:cNvSpPr/>
          <p:nvPr/>
        </p:nvSpPr>
        <p:spPr>
          <a:xfrm>
            <a:off x="2749440" y="2166458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14" name="ตัวเชื่อมต่อตรง 13">
            <a:extLst>
              <a:ext uri="{FF2B5EF4-FFF2-40B4-BE49-F238E27FC236}">
                <a16:creationId xmlns:a16="http://schemas.microsoft.com/office/drawing/2014/main" xmlns="" id="{1C45B452-5DC6-409B-9123-281047412E61}"/>
              </a:ext>
            </a:extLst>
          </p:cNvPr>
          <p:cNvCxnSpPr>
            <a:cxnSpLocks/>
          </p:cNvCxnSpPr>
          <p:nvPr/>
        </p:nvCxnSpPr>
        <p:spPr>
          <a:xfrm>
            <a:off x="687897" y="5839151"/>
            <a:ext cx="114006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6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F844E81-0703-46BE-A4A8-9CD6C89F70CA}"/>
              </a:ext>
            </a:extLst>
          </p:cNvPr>
          <p:cNvSpPr/>
          <p:nvPr/>
        </p:nvSpPr>
        <p:spPr>
          <a:xfrm>
            <a:off x="1146436" y="933580"/>
            <a:ext cx="9978764" cy="4993958"/>
          </a:xfrm>
          <a:prstGeom prst="rect">
            <a:avLst/>
          </a:prstGeom>
          <a:solidFill>
            <a:schemeClr val="bg1"/>
          </a:solidFill>
          <a:ln w="31750"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453CC0-FE4F-48B1-A9D7-987C9A75CFB3}"/>
              </a:ext>
            </a:extLst>
          </p:cNvPr>
          <p:cNvSpPr/>
          <p:nvPr/>
        </p:nvSpPr>
        <p:spPr>
          <a:xfrm>
            <a:off x="1438275" y="1219200"/>
            <a:ext cx="9391650" cy="4419600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xmlns="" id="{A582ABE2-C507-4AF4-B5FF-1E4A522F3EB9}"/>
              </a:ext>
            </a:extLst>
          </p:cNvPr>
          <p:cNvSpPr txBox="1">
            <a:spLocks/>
          </p:cNvSpPr>
          <p:nvPr/>
        </p:nvSpPr>
        <p:spPr>
          <a:xfrm>
            <a:off x="1438275" y="4391133"/>
            <a:ext cx="9395112" cy="53587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000" dirty="0">
                <a:solidFill>
                  <a:schemeClr val="bg1"/>
                </a:solidFill>
              </a:rPr>
              <a:t>Thank you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547DDEE8-614D-41CD-96DE-41E00DB2CBFB}"/>
              </a:ext>
            </a:extLst>
          </p:cNvPr>
          <p:cNvSpPr txBox="1">
            <a:spLocks/>
          </p:cNvSpPr>
          <p:nvPr/>
        </p:nvSpPr>
        <p:spPr>
          <a:xfrm>
            <a:off x="1438274" y="5128894"/>
            <a:ext cx="9395120" cy="264743"/>
          </a:xfrm>
          <a:prstGeom prst="rect">
            <a:avLst/>
          </a:prstGeom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สสจ.จบ. และทีมงานพัฒนาระบบข้อมูล </a:t>
            </a:r>
            <a:r>
              <a:rPr lang="en-US" altLang="ko-KR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Center </a:t>
            </a:r>
            <a:r>
              <a:rPr lang="en-US" altLang="ko-KR" sz="20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Healthscript</a:t>
            </a:r>
            <a:r>
              <a:rPr lang="en-US" altLang="ko-KR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จังหวัดจันทบุรี</a:t>
            </a:r>
            <a:endParaRPr lang="ko-KR" alt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xmlns="" id="{EA649FBA-0B54-4272-B83D-7D69725B5BBB}"/>
              </a:ext>
            </a:extLst>
          </p:cNvPr>
          <p:cNvGrpSpPr/>
          <p:nvPr/>
        </p:nvGrpSpPr>
        <p:grpSpPr>
          <a:xfrm>
            <a:off x="6734538" y="2812545"/>
            <a:ext cx="789801" cy="1346143"/>
            <a:chOff x="11521621" y="1903133"/>
            <a:chExt cx="2494544" cy="4251720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9B2C77AF-5AE1-45C2-9BD6-B94597CF82E2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27C266AB-21F0-4BFE-A520-C57F940B2B77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xmlns="" id="{A2FF075E-BE4C-4EAA-BA30-40B094818F92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xmlns="" id="{3181800D-5000-4350-91F6-C319A82D2B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xmlns="" id="{9FE222FD-CB9A-4415-801F-CB484A9208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xmlns="" id="{71E15EED-44A8-468F-96FE-1699A44B7D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xmlns="" id="{3A64B90F-35F3-4451-B9E9-3A8B1A21BEB7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xmlns="" id="{09D02F11-2A34-4668-B53A-F242A30160AC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xmlns="" id="{F0641894-AFC4-4DAF-BFC2-8EBC9E872DFD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xmlns="" id="{A9626DCE-1EB0-4D5B-A087-8BF067CAC658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xmlns="" id="{99D827E5-5150-49DD-9C71-704765F831C9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xmlns="" id="{DB330EE5-BB92-4531-B7E5-19E035F2F4D8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xmlns="" id="{5F8DC839-413B-4762-8CF2-6F87F1E4E81F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xmlns="" id="{463AF33E-9761-4B2F-90A9-BA1B15E9B2ED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xmlns="" id="{EC851E52-5FE5-4589-B6CE-D7D61E82133E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xmlns="" id="{6D919B5A-8DAD-4E0F-B86F-4C5F6ED7C410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xmlns="" id="{567D6F95-E71A-43DE-85E4-848319998CF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xmlns="" id="{ED461A75-BF80-48E1-A234-712CB06603C1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162" name="Group 161">
                  <a:extLst>
                    <a:ext uri="{FF2B5EF4-FFF2-40B4-BE49-F238E27FC236}">
                      <a16:creationId xmlns:a16="http://schemas.microsoft.com/office/drawing/2014/main" xmlns="" id="{00961EB4-165D-497E-B6B2-433E63955EAD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F90ED471-41BC-4EF8-ADF9-42A6C9E98F89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xmlns="" id="{80330F82-20CE-4450-B82F-6FA107F7F96B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xmlns="" id="{489C407F-7482-4908-9DD2-2B8A00AECB5A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: Shape 171">
                    <a:extLst>
                      <a:ext uri="{FF2B5EF4-FFF2-40B4-BE49-F238E27FC236}">
                        <a16:creationId xmlns:a16="http://schemas.microsoft.com/office/drawing/2014/main" xmlns="" id="{69B65DCE-C7BE-4B96-8919-4DDCF31A9EEA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73" name="Freeform: Shape 172">
                    <a:extLst>
                      <a:ext uri="{FF2B5EF4-FFF2-40B4-BE49-F238E27FC236}">
                        <a16:creationId xmlns:a16="http://schemas.microsoft.com/office/drawing/2014/main" xmlns="" id="{58F4CDE7-CFC0-4C82-9FA5-09AEDF988030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: Shape 173">
                    <a:extLst>
                      <a:ext uri="{FF2B5EF4-FFF2-40B4-BE49-F238E27FC236}">
                        <a16:creationId xmlns:a16="http://schemas.microsoft.com/office/drawing/2014/main" xmlns="" id="{B534F737-5953-494B-BD72-E1705FAF7203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: Shape 174">
                    <a:extLst>
                      <a:ext uri="{FF2B5EF4-FFF2-40B4-BE49-F238E27FC236}">
                        <a16:creationId xmlns:a16="http://schemas.microsoft.com/office/drawing/2014/main" xmlns="" id="{4D93ECFE-2353-4C6C-8547-54FB744B0A3A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xmlns="" id="{D6F646DF-F706-435B-9FCB-455710B57DA1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xmlns="" id="{FCA62938-D403-42CC-9AE4-EB2576876109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xmlns="" id="{9B831989-8138-40B4-BCC8-DE1182274172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xmlns="" id="{55DE91A0-88B0-42D3-A71B-F8839641BBBC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xmlns="" id="{F748613D-F746-4494-8C35-206B01E688DD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xmlns="" id="{59D5EC6F-BCC1-4107-9DC8-ECBBB227A3D4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165" name="Freeform: Shape 164">
                    <a:extLst>
                      <a:ext uri="{FF2B5EF4-FFF2-40B4-BE49-F238E27FC236}">
                        <a16:creationId xmlns:a16="http://schemas.microsoft.com/office/drawing/2014/main" xmlns="" id="{6DC3FF6F-356F-4648-8B49-3BEB318FC1F9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79643E9C-455B-45C6-9474-4BAD4635C808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xmlns="" id="{AAA7AACC-903F-46E3-B27F-F5EC70882FEA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xmlns="" id="{CFD76C2B-0E3A-40A9-ADE7-6124DA5728F1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xmlns="" id="{65BB084B-4DCA-48F7-AE4E-2EF0D80F5510}"/>
              </a:ext>
            </a:extLst>
          </p:cNvPr>
          <p:cNvGrpSpPr/>
          <p:nvPr/>
        </p:nvGrpSpPr>
        <p:grpSpPr>
          <a:xfrm>
            <a:off x="4718101" y="2627016"/>
            <a:ext cx="735359" cy="1253352"/>
            <a:chOff x="11521621" y="1903133"/>
            <a:chExt cx="2494544" cy="4251720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36E5C847-3534-40C2-A368-80B79D73A56F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xmlns="" id="{F69FE5B1-AACA-4CDB-AA65-A17D9571AE99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xmlns="" id="{9329E126-12A4-4786-8DE7-80915514BD79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xmlns="" id="{D6513C88-5C87-4919-8386-085DA0D43C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xmlns="" id="{4AC5C281-B556-4805-AD0B-467EE3AD17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xmlns="" id="{ACCDCD34-EEC1-4951-8935-A1125AAF50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4" name="Freeform: Shape 333">
                  <a:extLst>
                    <a:ext uri="{FF2B5EF4-FFF2-40B4-BE49-F238E27FC236}">
                      <a16:creationId xmlns:a16="http://schemas.microsoft.com/office/drawing/2014/main" xmlns="" id="{0A474F85-FA4E-4656-B2F7-988E6BCF6C5E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35" name="Freeform: Shape 334">
                  <a:extLst>
                    <a:ext uri="{FF2B5EF4-FFF2-40B4-BE49-F238E27FC236}">
                      <a16:creationId xmlns:a16="http://schemas.microsoft.com/office/drawing/2014/main" xmlns="" id="{1BDD3853-1093-41FB-8DEA-EC5A7FB84BF7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336" name="Freeform: Shape 335">
                  <a:extLst>
                    <a:ext uri="{FF2B5EF4-FFF2-40B4-BE49-F238E27FC236}">
                      <a16:creationId xmlns:a16="http://schemas.microsoft.com/office/drawing/2014/main" xmlns="" id="{D5FFC51A-42F6-4C07-9FF4-183E0D4DC063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37" name="Freeform: Shape 336">
                  <a:extLst>
                    <a:ext uri="{FF2B5EF4-FFF2-40B4-BE49-F238E27FC236}">
                      <a16:creationId xmlns:a16="http://schemas.microsoft.com/office/drawing/2014/main" xmlns="" id="{DF343001-F233-4AB0-9A41-96E051D90669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38" name="Freeform: Shape 337">
                  <a:extLst>
                    <a:ext uri="{FF2B5EF4-FFF2-40B4-BE49-F238E27FC236}">
                      <a16:creationId xmlns:a16="http://schemas.microsoft.com/office/drawing/2014/main" xmlns="" id="{0166138F-3C4E-42DA-8F3A-16D8D4B4DC11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39" name="Freeform: Shape 338">
                  <a:extLst>
                    <a:ext uri="{FF2B5EF4-FFF2-40B4-BE49-F238E27FC236}">
                      <a16:creationId xmlns:a16="http://schemas.microsoft.com/office/drawing/2014/main" xmlns="" id="{5EC19EE7-05BD-4261-8107-DAFBBD8F1F36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340" name="Freeform: Shape 339">
                  <a:extLst>
                    <a:ext uri="{FF2B5EF4-FFF2-40B4-BE49-F238E27FC236}">
                      <a16:creationId xmlns:a16="http://schemas.microsoft.com/office/drawing/2014/main" xmlns="" id="{641D015E-3009-4F2C-B5A1-70D6BE026E6B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41" name="Freeform: Shape 340">
                  <a:extLst>
                    <a:ext uri="{FF2B5EF4-FFF2-40B4-BE49-F238E27FC236}">
                      <a16:creationId xmlns:a16="http://schemas.microsoft.com/office/drawing/2014/main" xmlns="" id="{AA868BF5-9D6C-422E-AE8E-AFAD1F40AFD5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42" name="Freeform: Shape 341">
                  <a:extLst>
                    <a:ext uri="{FF2B5EF4-FFF2-40B4-BE49-F238E27FC236}">
                      <a16:creationId xmlns:a16="http://schemas.microsoft.com/office/drawing/2014/main" xmlns="" id="{2EB7DBFC-CE34-496C-90E4-4652F9F44925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343" name="Freeform: Shape 342">
                  <a:extLst>
                    <a:ext uri="{FF2B5EF4-FFF2-40B4-BE49-F238E27FC236}">
                      <a16:creationId xmlns:a16="http://schemas.microsoft.com/office/drawing/2014/main" xmlns="" id="{43FE49B3-C49C-432E-949C-FDBF1F35A3D5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344" name="Freeform: Shape 343">
                  <a:extLst>
                    <a:ext uri="{FF2B5EF4-FFF2-40B4-BE49-F238E27FC236}">
                      <a16:creationId xmlns:a16="http://schemas.microsoft.com/office/drawing/2014/main" xmlns="" id="{D407BDFD-896A-49CD-9740-3E01C68FDC0E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xmlns="" id="{862FB8E2-2B83-498D-BC5F-4A4205F291E2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xmlns="" id="{D325347F-8413-43B5-85BB-5DCE557F40F0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206" name="Freeform: Shape 205">
                    <a:extLst>
                      <a:ext uri="{FF2B5EF4-FFF2-40B4-BE49-F238E27FC236}">
                        <a16:creationId xmlns:a16="http://schemas.microsoft.com/office/drawing/2014/main" xmlns="" id="{CC03D382-9D6F-48C9-A3A8-C73E60B56BDB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: Shape 206">
                    <a:extLst>
                      <a:ext uri="{FF2B5EF4-FFF2-40B4-BE49-F238E27FC236}">
                        <a16:creationId xmlns:a16="http://schemas.microsoft.com/office/drawing/2014/main" xmlns="" id="{0460712A-72EC-4194-9ACA-64978DA8CA24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: Shape 207">
                    <a:extLst>
                      <a:ext uri="{FF2B5EF4-FFF2-40B4-BE49-F238E27FC236}">
                        <a16:creationId xmlns:a16="http://schemas.microsoft.com/office/drawing/2014/main" xmlns="" id="{ED53DDD1-70FF-4851-8827-BC72C7BBF292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3" name="Freeform: Shape 322">
                    <a:extLst>
                      <a:ext uri="{FF2B5EF4-FFF2-40B4-BE49-F238E27FC236}">
                        <a16:creationId xmlns:a16="http://schemas.microsoft.com/office/drawing/2014/main" xmlns="" id="{2A3506F2-70C3-4F99-B9F0-1D78CD67ABF6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24" name="Freeform: Shape 323">
                    <a:extLst>
                      <a:ext uri="{FF2B5EF4-FFF2-40B4-BE49-F238E27FC236}">
                        <a16:creationId xmlns:a16="http://schemas.microsoft.com/office/drawing/2014/main" xmlns="" id="{081592C5-E635-47DB-A83E-C8E54733CDD0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E7A42EB7-5D34-4239-9E38-A2EEA274A8B5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6" name="Freeform: Shape 325">
                    <a:extLst>
                      <a:ext uri="{FF2B5EF4-FFF2-40B4-BE49-F238E27FC236}">
                        <a16:creationId xmlns:a16="http://schemas.microsoft.com/office/drawing/2014/main" xmlns="" id="{011C0175-D263-451B-A86C-7858B62943FA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: Shape 326">
                    <a:extLst>
                      <a:ext uri="{FF2B5EF4-FFF2-40B4-BE49-F238E27FC236}">
                        <a16:creationId xmlns:a16="http://schemas.microsoft.com/office/drawing/2014/main" xmlns="" id="{39D44F96-A87E-4906-9E92-4B7C8BB19EC9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8" name="Freeform: Shape 327">
                    <a:extLst>
                      <a:ext uri="{FF2B5EF4-FFF2-40B4-BE49-F238E27FC236}">
                        <a16:creationId xmlns:a16="http://schemas.microsoft.com/office/drawing/2014/main" xmlns="" id="{9389EC95-7503-46FF-9FF0-D90BD0A73A0E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xmlns="" id="{941DFAD9-E143-4A09-8DC8-AF4D2B33908E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xmlns="" id="{546B8B00-1E80-4121-A130-B14E29344EBE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xmlns="" id="{8866C4F2-5137-4A3F-A63C-044425C57412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xmlns="" id="{FD00A3E2-48CF-4A8F-99CD-892E1D7CE0CB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202" name="Freeform: Shape 201">
                    <a:extLst>
                      <a:ext uri="{FF2B5EF4-FFF2-40B4-BE49-F238E27FC236}">
                        <a16:creationId xmlns:a16="http://schemas.microsoft.com/office/drawing/2014/main" xmlns="" id="{DA86759E-05A1-4E61-8474-A0C6AC7262F8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: Shape 202">
                    <a:extLst>
                      <a:ext uri="{FF2B5EF4-FFF2-40B4-BE49-F238E27FC236}">
                        <a16:creationId xmlns:a16="http://schemas.microsoft.com/office/drawing/2014/main" xmlns="" id="{0FA30C59-3928-41F5-B95D-06D045B6D100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: Shape 203">
                    <a:extLst>
                      <a:ext uri="{FF2B5EF4-FFF2-40B4-BE49-F238E27FC236}">
                        <a16:creationId xmlns:a16="http://schemas.microsoft.com/office/drawing/2014/main" xmlns="" id="{E59662D7-9BB5-4252-A7F8-7A8A5D693D79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: Shape 204">
                    <a:extLst>
                      <a:ext uri="{FF2B5EF4-FFF2-40B4-BE49-F238E27FC236}">
                        <a16:creationId xmlns:a16="http://schemas.microsoft.com/office/drawing/2014/main" xmlns="" id="{E95F7980-9F9A-4CBA-BCFD-5BBE747FF9A3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17" name="Group 126">
            <a:extLst>
              <a:ext uri="{FF2B5EF4-FFF2-40B4-BE49-F238E27FC236}">
                <a16:creationId xmlns:a16="http://schemas.microsoft.com/office/drawing/2014/main" xmlns="" id="{6E2D9E14-8850-44B9-915E-BB13FB40E94B}"/>
              </a:ext>
            </a:extLst>
          </p:cNvPr>
          <p:cNvGrpSpPr/>
          <p:nvPr/>
        </p:nvGrpSpPr>
        <p:grpSpPr>
          <a:xfrm>
            <a:off x="5223845" y="1538880"/>
            <a:ext cx="1696360" cy="2725045"/>
            <a:chOff x="7185244" y="414682"/>
            <a:chExt cx="2544566" cy="4087609"/>
          </a:xfrm>
        </p:grpSpPr>
        <p:cxnSp>
          <p:nvCxnSpPr>
            <p:cNvPr id="118" name="Straight Connector 5">
              <a:extLst>
                <a:ext uri="{FF2B5EF4-FFF2-40B4-BE49-F238E27FC236}">
                  <a16:creationId xmlns:a16="http://schemas.microsoft.com/office/drawing/2014/main" xmlns="" id="{8E6CBFDF-091C-420B-88EE-8592DAFF54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34">
              <a:extLst>
                <a:ext uri="{FF2B5EF4-FFF2-40B4-BE49-F238E27FC236}">
                  <a16:creationId xmlns:a16="http://schemas.microsoft.com/office/drawing/2014/main" xmlns="" id="{CB3D0884-CF6E-46AF-BB73-EC4E9B7DA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35">
              <a:extLst>
                <a:ext uri="{FF2B5EF4-FFF2-40B4-BE49-F238E27FC236}">
                  <a16:creationId xmlns:a16="http://schemas.microsoft.com/office/drawing/2014/main" xmlns="" id="{D4A3D7B5-2E5E-40E1-B911-0B60D61724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Group 273">
              <a:extLst>
                <a:ext uri="{FF2B5EF4-FFF2-40B4-BE49-F238E27FC236}">
                  <a16:creationId xmlns:a16="http://schemas.microsoft.com/office/drawing/2014/main" xmlns="" id="{8119C6AE-C061-4BF8-9644-20FB7645F4F7}"/>
                </a:ext>
              </a:extLst>
            </p:cNvPr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240" name="Freeform: Shape 274">
                <a:extLst>
                  <a:ext uri="{FF2B5EF4-FFF2-40B4-BE49-F238E27FC236}">
                    <a16:creationId xmlns:a16="http://schemas.microsoft.com/office/drawing/2014/main" xmlns="" id="{98CD3679-CA34-4C85-A365-E67A7BE14DB3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41" name="Freeform: Shape 275">
                <a:extLst>
                  <a:ext uri="{FF2B5EF4-FFF2-40B4-BE49-F238E27FC236}">
                    <a16:creationId xmlns:a16="http://schemas.microsoft.com/office/drawing/2014/main" xmlns="" id="{43FCFC2A-2B28-4D8F-A7CA-DA1FECC90708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42" name="Freeform: Shape 276">
                <a:extLst>
                  <a:ext uri="{FF2B5EF4-FFF2-40B4-BE49-F238E27FC236}">
                    <a16:creationId xmlns:a16="http://schemas.microsoft.com/office/drawing/2014/main" xmlns="" id="{FA75C9B6-BCA5-49AA-A8B2-9C4F3F17A11E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243" name="Freeform: Shape 277">
                <a:extLst>
                  <a:ext uri="{FF2B5EF4-FFF2-40B4-BE49-F238E27FC236}">
                    <a16:creationId xmlns:a16="http://schemas.microsoft.com/office/drawing/2014/main" xmlns="" id="{775909FC-DE56-4FE2-869C-DD1E4835B1E0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211" name="Group 278">
              <a:extLst>
                <a:ext uri="{FF2B5EF4-FFF2-40B4-BE49-F238E27FC236}">
                  <a16:creationId xmlns:a16="http://schemas.microsoft.com/office/drawing/2014/main" xmlns="" id="{448FBA47-75ED-4FA4-B2DC-7FDFA5074532}"/>
                </a:ext>
              </a:extLst>
            </p:cNvPr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236" name="Freeform: Shape 279">
                <a:extLst>
                  <a:ext uri="{FF2B5EF4-FFF2-40B4-BE49-F238E27FC236}">
                    <a16:creationId xmlns:a16="http://schemas.microsoft.com/office/drawing/2014/main" xmlns="" id="{CD76E708-BAB2-41E5-8936-B0E4E217D692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37" name="Freeform: Shape 280">
                <a:extLst>
                  <a:ext uri="{FF2B5EF4-FFF2-40B4-BE49-F238E27FC236}">
                    <a16:creationId xmlns:a16="http://schemas.microsoft.com/office/drawing/2014/main" xmlns="" id="{F505E096-D9C9-4DA8-BA4B-FD184A428DEA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38" name="Freeform: Shape 281">
                <a:extLst>
                  <a:ext uri="{FF2B5EF4-FFF2-40B4-BE49-F238E27FC236}">
                    <a16:creationId xmlns:a16="http://schemas.microsoft.com/office/drawing/2014/main" xmlns="" id="{310E0689-000F-4B65-989A-C2815AABECCB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239" name="Freeform: Shape 283">
                <a:extLst>
                  <a:ext uri="{FF2B5EF4-FFF2-40B4-BE49-F238E27FC236}">
                    <a16:creationId xmlns:a16="http://schemas.microsoft.com/office/drawing/2014/main" xmlns="" id="{63C766EE-79D3-417F-94DA-7B401D3AA2B7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212" name="Group 18">
              <a:extLst>
                <a:ext uri="{FF2B5EF4-FFF2-40B4-BE49-F238E27FC236}">
                  <a16:creationId xmlns:a16="http://schemas.microsoft.com/office/drawing/2014/main" xmlns="" id="{371A796A-F332-4599-8607-54B0CA985FC4}"/>
                </a:ext>
              </a:extLst>
            </p:cNvPr>
            <p:cNvGrpSpPr/>
            <p:nvPr/>
          </p:nvGrpSpPr>
          <p:grpSpPr>
            <a:xfrm>
              <a:off x="8012538" y="961336"/>
              <a:ext cx="1184376" cy="1180547"/>
              <a:chOff x="8012538" y="961336"/>
              <a:chExt cx="1184376" cy="1180547"/>
            </a:xfrm>
            <a:effectLst/>
          </p:grpSpPr>
          <p:sp>
            <p:nvSpPr>
              <p:cNvPr id="232" name="Freeform: Shape 54">
                <a:extLst>
                  <a:ext uri="{FF2B5EF4-FFF2-40B4-BE49-F238E27FC236}">
                    <a16:creationId xmlns:a16="http://schemas.microsoft.com/office/drawing/2014/main" xmlns="" id="{BE3C4EEF-3F33-42F9-8E24-13DC2DD28E6F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33" name="Freeform: Shape 53">
                <a:extLst>
                  <a:ext uri="{FF2B5EF4-FFF2-40B4-BE49-F238E27FC236}">
                    <a16:creationId xmlns:a16="http://schemas.microsoft.com/office/drawing/2014/main" xmlns="" id="{C7DAFE34-DEAD-4844-BEA3-5D26E91DE6D7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34" name="Freeform: Shape 58">
                <a:extLst>
                  <a:ext uri="{FF2B5EF4-FFF2-40B4-BE49-F238E27FC236}">
                    <a16:creationId xmlns:a16="http://schemas.microsoft.com/office/drawing/2014/main" xmlns="" id="{3E271FA3-0D23-43FF-A1FD-3C9B52F09268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235" name="Freeform: Shape 57">
                <a:extLst>
                  <a:ext uri="{FF2B5EF4-FFF2-40B4-BE49-F238E27FC236}">
                    <a16:creationId xmlns:a16="http://schemas.microsoft.com/office/drawing/2014/main" xmlns="" id="{F1645B1F-43B1-4B1B-B1C8-5E37270B0CE1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213" name="Group 357">
              <a:extLst>
                <a:ext uri="{FF2B5EF4-FFF2-40B4-BE49-F238E27FC236}">
                  <a16:creationId xmlns:a16="http://schemas.microsoft.com/office/drawing/2014/main" xmlns="" id="{39582C42-DE8B-4929-A7D2-69B7DE50E1D5}"/>
                </a:ext>
              </a:extLst>
            </p:cNvPr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214" name="Group 358">
                <a:extLst>
                  <a:ext uri="{FF2B5EF4-FFF2-40B4-BE49-F238E27FC236}">
                    <a16:creationId xmlns:a16="http://schemas.microsoft.com/office/drawing/2014/main" xmlns="" id="{106C6196-E859-43E4-BBC2-95EA309A61CA}"/>
                  </a:ext>
                </a:extLst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221" name="Freeform: Shape 365">
                  <a:extLst>
                    <a:ext uri="{FF2B5EF4-FFF2-40B4-BE49-F238E27FC236}">
                      <a16:creationId xmlns:a16="http://schemas.microsoft.com/office/drawing/2014/main" xmlns="" id="{4E7E306E-B80B-4EA0-A94B-439F2E5ECAE5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2" name="Freeform: Shape 366">
                  <a:extLst>
                    <a:ext uri="{FF2B5EF4-FFF2-40B4-BE49-F238E27FC236}">
                      <a16:creationId xmlns:a16="http://schemas.microsoft.com/office/drawing/2014/main" xmlns="" id="{F7FCB6D2-DF18-451A-ABF0-47ABDDF46848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3" name="Freeform: Shape 378">
                  <a:extLst>
                    <a:ext uri="{FF2B5EF4-FFF2-40B4-BE49-F238E27FC236}">
                      <a16:creationId xmlns:a16="http://schemas.microsoft.com/office/drawing/2014/main" xmlns="" id="{E039318A-5CF8-4312-BDE2-7C3D5D0A6E06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4" name="Freeform: Shape 380">
                  <a:extLst>
                    <a:ext uri="{FF2B5EF4-FFF2-40B4-BE49-F238E27FC236}">
                      <a16:creationId xmlns:a16="http://schemas.microsoft.com/office/drawing/2014/main" xmlns="" id="{4F966B00-920C-4E5A-85CB-79A38D7BF70E}"/>
                    </a:ext>
                  </a:extLst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25" name="Freeform: Shape 394">
                  <a:extLst>
                    <a:ext uri="{FF2B5EF4-FFF2-40B4-BE49-F238E27FC236}">
                      <a16:creationId xmlns:a16="http://schemas.microsoft.com/office/drawing/2014/main" xmlns="" id="{EE421184-408C-4358-A206-11429064D510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6" name="Freeform: Shape 395">
                  <a:extLst>
                    <a:ext uri="{FF2B5EF4-FFF2-40B4-BE49-F238E27FC236}">
                      <a16:creationId xmlns:a16="http://schemas.microsoft.com/office/drawing/2014/main" xmlns="" id="{315AE490-01AA-4E3E-AD67-280A65A7D346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7" name="Freeform: Shape 396">
                  <a:extLst>
                    <a:ext uri="{FF2B5EF4-FFF2-40B4-BE49-F238E27FC236}">
                      <a16:creationId xmlns:a16="http://schemas.microsoft.com/office/drawing/2014/main" xmlns="" id="{9433274C-09F7-4212-B288-7FAC02A8037C}"/>
                    </a:ext>
                  </a:extLst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8" name="Freeform: Shape 397">
                  <a:extLst>
                    <a:ext uri="{FF2B5EF4-FFF2-40B4-BE49-F238E27FC236}">
                      <a16:creationId xmlns:a16="http://schemas.microsoft.com/office/drawing/2014/main" xmlns="" id="{E558A66D-D285-4FA3-97C6-197AB74348D3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9" name="Freeform: Shape 398">
                  <a:extLst>
                    <a:ext uri="{FF2B5EF4-FFF2-40B4-BE49-F238E27FC236}">
                      <a16:creationId xmlns:a16="http://schemas.microsoft.com/office/drawing/2014/main" xmlns="" id="{9AACF448-84E8-40CE-B014-3F03806DE36A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0" name="Freeform: Shape 399">
                  <a:extLst>
                    <a:ext uri="{FF2B5EF4-FFF2-40B4-BE49-F238E27FC236}">
                      <a16:creationId xmlns:a16="http://schemas.microsoft.com/office/drawing/2014/main" xmlns="" id="{FC29E44B-A9A9-4448-9D4B-F315818E819E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1" name="Freeform: Shape 400">
                  <a:extLst>
                    <a:ext uri="{FF2B5EF4-FFF2-40B4-BE49-F238E27FC236}">
                      <a16:creationId xmlns:a16="http://schemas.microsoft.com/office/drawing/2014/main" xmlns="" id="{61756A60-646C-4F60-B565-35ACB9FE32C7}"/>
                    </a:ext>
                  </a:extLst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5" name="Freeform: Shape 359">
                <a:extLst>
                  <a:ext uri="{FF2B5EF4-FFF2-40B4-BE49-F238E27FC236}">
                    <a16:creationId xmlns:a16="http://schemas.microsoft.com/office/drawing/2014/main" xmlns="" id="{6C3284CE-5B7B-4CF6-ADA2-E5D4C0507C21}"/>
                  </a:ext>
                </a:extLst>
              </p:cNvPr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6" name="Group 360">
                <a:extLst>
                  <a:ext uri="{FF2B5EF4-FFF2-40B4-BE49-F238E27FC236}">
                    <a16:creationId xmlns:a16="http://schemas.microsoft.com/office/drawing/2014/main" xmlns="" id="{3884A52D-C881-495E-91E2-CB61933FD651}"/>
                  </a:ext>
                </a:extLst>
              </p:cNvPr>
              <p:cNvGrpSpPr/>
              <p:nvPr/>
            </p:nvGrpSpPr>
            <p:grpSpPr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217" name="Freeform: Shape 361">
                  <a:extLst>
                    <a:ext uri="{FF2B5EF4-FFF2-40B4-BE49-F238E27FC236}">
                      <a16:creationId xmlns:a16="http://schemas.microsoft.com/office/drawing/2014/main" xmlns="" id="{36A435B7-5569-40CE-A8B7-825BFB759241}"/>
                    </a:ext>
                  </a:extLst>
                </p:cNvPr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8" name="Freeform: Shape 362">
                  <a:extLst>
                    <a:ext uri="{FF2B5EF4-FFF2-40B4-BE49-F238E27FC236}">
                      <a16:creationId xmlns:a16="http://schemas.microsoft.com/office/drawing/2014/main" xmlns="" id="{D8FBFF85-BE91-4029-AC69-CADDC4738D17}"/>
                    </a:ext>
                  </a:extLst>
                </p:cNvPr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9" name="Freeform: Shape 363">
                  <a:extLst>
                    <a:ext uri="{FF2B5EF4-FFF2-40B4-BE49-F238E27FC236}">
                      <a16:creationId xmlns:a16="http://schemas.microsoft.com/office/drawing/2014/main" xmlns="" id="{03F39284-4154-4F6E-9C83-8D7C6B8C604F}"/>
                    </a:ext>
                  </a:extLst>
                </p:cNvPr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0" name="Freeform: Shape 364">
                  <a:extLst>
                    <a:ext uri="{FF2B5EF4-FFF2-40B4-BE49-F238E27FC236}">
                      <a16:creationId xmlns:a16="http://schemas.microsoft.com/office/drawing/2014/main" xmlns="" id="{2D9BB3B0-2F69-4E4C-951D-4A81240A5C01}"/>
                    </a:ext>
                  </a:extLst>
                </p:cNvPr>
                <p:cNvSpPr/>
                <p:nvPr/>
              </p:nvSpPr>
              <p:spPr>
                <a:xfrm>
                  <a:off x="2707947" y="1809862"/>
                  <a:ext cx="257175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6016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6E4F0E-C1B4-4FEC-A2AA-1AE3AC745AA7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6EEEE93-3254-45DD-B3D0-78DD73810073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16A1A149-A24A-4D8B-A465-D15AC01E15E7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A3D06668-8EC0-4AA0-A434-88072F86442B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382A9AEF-5841-4E81-9ADB-5E284FF4E66C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82270847-A89B-4FB2-B9D5-DA419678F55D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17B732C-4A5E-4AC1-8752-DE36552F5AD5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3476EC6E-8E5F-4EDC-ABDD-B82B03C3FFB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10F12806-EEBD-49A7-A6E8-753B5A0F644D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CE01F811-3387-40B3-A0AC-1551C62C927F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37A3BCE1-E894-44AB-B62D-B3ACBE7BAC3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CCBB1C1-5650-449C-B610-CBD4F430F06B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565107D0-C561-4467-892C-C15C3573978C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EF831B3E-3F9C-426B-B228-EF7F25CF5880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204457D6-55C4-4E8B-AA64-36F8AB5127B6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927ACD52-72C9-42E2-B3DB-12979A524E18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1C748D7B-3002-43DB-A193-A44176627568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FC170EB0-55E6-4D4D-93D9-13DD0B733164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70DE2A6B-EA17-46EE-B3E6-3D2B60BC1FDE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744A8F1B-5B36-491B-8C2F-135ADE85F656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E1C52554-FA15-4696-8A99-F9F966CDA736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17796E20-FCD6-4C20-AA56-7CBA831E6EC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B7188133-B09C-4FBE-A6A3-27DE7DDDCB32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668AC477-7DD8-4D44-B4A6-3DB138DEF730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8A7C975-0A89-4C61-A9E5-5F01D43AD647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현 96">
              <a:extLst>
                <a:ext uri="{FF2B5EF4-FFF2-40B4-BE49-F238E27FC236}">
                  <a16:creationId xmlns:a16="http://schemas.microsoft.com/office/drawing/2014/main" xmlns="" id="{56455D27-D750-4120-BB54-17458FDF9448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현 97">
              <a:extLst>
                <a:ext uri="{FF2B5EF4-FFF2-40B4-BE49-F238E27FC236}">
                  <a16:creationId xmlns:a16="http://schemas.microsoft.com/office/drawing/2014/main" xmlns="" id="{FFD06249-20A2-4384-BCF6-EF23C7391AE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현 96">
              <a:extLst>
                <a:ext uri="{FF2B5EF4-FFF2-40B4-BE49-F238E27FC236}">
                  <a16:creationId xmlns:a16="http://schemas.microsoft.com/office/drawing/2014/main" xmlns="" id="{4964CD7B-169A-4696-AE60-6F5783B5B160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9F11C919-C81B-4567-9429-9CE1DE711CA8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056F838D-9769-4349-84E8-37F73CFFEC3A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D47E4AB5-0A91-4185-B916-07C9AD0EE96A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1AA0464C-21D5-49E3-9F79-A3282CF7AF5D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9C1A945B-FC7C-4D73-A27E-5E8C0F4AE4D4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028BFD6D-346A-4B4C-9D5B-AF93EE390568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51BBD401-F38D-42D9-8018-825CD42299AE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C4F877F6-A2BD-483C-B2F6-8BBBFA893E6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617AEAF8-1246-4279-B987-0C02CDE1F15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B58C804C-1A18-48C0-80D5-AACF6F096BFD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C8868886-837A-47FD-9805-028BDA521DB1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D16A0A6E-C070-450C-A76C-5F0DD5A8D3AC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8736D877-A63F-4027-AA33-694A17F8D0C7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33639427-C578-46D3-99F6-377F75023CE2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869A0EB1-CB86-4E9D-9FCA-E3594CC2A264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BA3E18F0-0E02-4E05-AA00-01D746A690D3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B1605EFA-FB15-4FA8-981E-C70220565B4F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ADECA92D-1C7D-4F91-9B4B-E7FDA68C6928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A7C3FFF9-C415-452D-897A-CA3F6FDAFF20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F9EFE9B4-27EC-4400-A55A-D573CE2497E9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224D558E-B342-4189-A627-7F733CC20374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D0A5336C-E614-4BA4-9AFA-8B0723ADD935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61B20584-DEDE-4581-AB1D-EA69D4CC5E38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xmlns="" id="{D45351BD-2BB8-4681-A0C6-11DE0675DE0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xmlns="" id="{2BD619B6-7E2A-4BDC-B8DC-E3505E38334A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EE9D971E-2C17-4B84-A348-65A1BE9DC4B1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7A55E98C-F4B0-4474-AFEE-C8C503CD58E8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ADFF7441-5694-401C-9490-C7D0D7847A25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E297BF34-1D89-4183-8404-2AD97BA9D172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586C42D0-1A0F-4D34-B194-2279E860C306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5A3FAE66-6551-454B-B97B-01D3281FDDE1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A6E84AB1-5BA4-4225-B246-244D029C8F62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FFA706F3-56BE-4F54-BACF-C25AACF353D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C9C43029-BC77-4353-AAE5-ACBE11FA2AC1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577099D7-231D-4D24-A9E2-E40403558EB1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56616791-6ACE-48BC-B494-02B725380968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C9F5F5F0-BBC2-49C1-B9E9-D16043BDC42F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F8FEE2EF-53CC-4E48-9B73-AFC69583310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BF41C7F8-3CBC-4F4C-8063-581931A39338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29745D9B-CAFA-46DA-815D-3F2616ACFBB2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E8B12AC1-E8DF-488F-8164-0C5C7849792B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F987F33B-CFFC-4948-A84A-E1E0EBD8CCB7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C59748C5-F4E2-40B7-950E-29BE854E2F47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ED6AE8AE-B3C3-4CD1-85D5-A1FC1BBD48B0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8563D60D-4EF6-4B49-811D-1F22448E0EAF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D7F5193E-8590-4293-953E-6D4B155A8CA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217093C5-A715-413C-AC37-00013B26FA2B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362A6058-9049-402B-B4E6-40E26BFEC32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969A7B1F-5A30-4C61-A73C-DA797AE72ABC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2D34799F-600F-48DD-A895-F26D7AAC1253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981CDC58-A242-401A-A417-C41EE931C067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200207B8-BEC3-488C-BC8D-B44F67D1D198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07D02325-8818-4341-951B-897B600A87C1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E670BDD3-1DE4-4A1A-B4C7-970D089ADF4C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0D0EA45E-23CD-4EC2-8D4C-01E4CDAB88B5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726630F4-C9EC-4964-B582-E4E91DBBFB1B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42D1F916-62F1-473E-A45E-561E4A1B5346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161309DE-FC5C-4786-839A-85788EAC1AF8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5555F751-6EA7-41AB-9FE4-0BD28B0F4A68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0B2AE48F-0D52-4C39-8CFF-F20CDF9C776B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54F0B676-C794-41C6-94CA-EDE64EB80F46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DEC152C1-BD6B-4AC7-BE2C-A511B031EE84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BFF5FCE3-441C-4637-92BC-44FBF4A56A8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F53A8C80-14C2-41E5-BB1D-FBF4C82D5B99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C28D8C63-64A0-4B59-BA9D-123B278E7086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C59EB681-4395-436A-BD92-6DDB7B4CA76D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01DAB9B3-607D-4E0A-B058-AB7B2C797294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FC0CA1AE-6649-42AB-83A6-9C6310054799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FFCCC853-7361-4608-A858-3B3EFE2B68A1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7CE61171-1CF8-478A-8A11-A9ED2B0A8D7D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16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-1" y="339509"/>
            <a:ext cx="12192001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1" name="Group 4">
            <a:extLst>
              <a:ext uri="{FF2B5EF4-FFF2-40B4-BE49-F238E27FC236}">
                <a16:creationId xmlns:a16="http://schemas.microsoft.com/office/drawing/2014/main" xmlns="" id="{5D720F60-DBFA-4CE1-BEFB-7D5564E7CE04}"/>
              </a:ext>
            </a:extLst>
          </p:cNvPr>
          <p:cNvGrpSpPr/>
          <p:nvPr/>
        </p:nvGrpSpPr>
        <p:grpSpPr>
          <a:xfrm>
            <a:off x="0" y="1490000"/>
            <a:ext cx="7742589" cy="1506924"/>
            <a:chOff x="-3275764" y="1154174"/>
            <a:chExt cx="9014587" cy="1754490"/>
          </a:xfrm>
          <a:effectLst/>
        </p:grpSpPr>
        <p:sp>
          <p:nvSpPr>
            <p:cNvPr id="122" name="Rectangle 5">
              <a:extLst>
                <a:ext uri="{FF2B5EF4-FFF2-40B4-BE49-F238E27FC236}">
                  <a16:creationId xmlns:a16="http://schemas.microsoft.com/office/drawing/2014/main" xmlns="" id="{ABCC6BB0-46FC-42BC-91EC-8C2C600526DD}"/>
                </a:ext>
              </a:extLst>
            </p:cNvPr>
            <p:cNvSpPr/>
            <p:nvPr userDrawn="1"/>
          </p:nvSpPr>
          <p:spPr>
            <a:xfrm>
              <a:off x="-3275764" y="1262118"/>
              <a:ext cx="8152563" cy="767579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6">
              <a:extLst>
                <a:ext uri="{FF2B5EF4-FFF2-40B4-BE49-F238E27FC236}">
                  <a16:creationId xmlns:a16="http://schemas.microsoft.com/office/drawing/2014/main" xmlns="" id="{C91A4A10-3942-4C3F-8261-723072B67C04}"/>
                </a:ext>
              </a:extLst>
            </p:cNvPr>
            <p:cNvSpPr/>
            <p:nvPr userDrawn="1"/>
          </p:nvSpPr>
          <p:spPr>
            <a:xfrm>
              <a:off x="-3275764" y="2029697"/>
              <a:ext cx="8152564" cy="767579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Freeform: Shape 7">
              <a:extLst>
                <a:ext uri="{FF2B5EF4-FFF2-40B4-BE49-F238E27FC236}">
                  <a16:creationId xmlns:a16="http://schemas.microsoft.com/office/drawing/2014/main" xmlns="" id="{B9FC3857-4556-47B5-90C1-31057D27A119}"/>
                </a:ext>
              </a:extLst>
            </p:cNvPr>
            <p:cNvSpPr/>
            <p:nvPr userDrawn="1"/>
          </p:nvSpPr>
          <p:spPr>
            <a:xfrm>
              <a:off x="4490860" y="1154174"/>
              <a:ext cx="1247963" cy="875523"/>
            </a:xfrm>
            <a:custGeom>
              <a:avLst/>
              <a:gdLst>
                <a:gd name="connsiteX0" fmla="*/ 421406 w 1247963"/>
                <a:gd name="connsiteY0" fmla="*/ 0 h 875523"/>
                <a:gd name="connsiteX1" fmla="*/ 1247963 w 1247963"/>
                <a:gd name="connsiteY1" fmla="*/ 0 h 875523"/>
                <a:gd name="connsiteX2" fmla="*/ 826557 w 1247963"/>
                <a:gd name="connsiteY2" fmla="*/ 875523 h 875523"/>
                <a:gd name="connsiteX3" fmla="*/ 0 w 1247963"/>
                <a:gd name="connsiteY3" fmla="*/ 875523 h 87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963" h="875523">
                  <a:moveTo>
                    <a:pt x="421406" y="0"/>
                  </a:moveTo>
                  <a:lnTo>
                    <a:pt x="1247963" y="0"/>
                  </a:lnTo>
                  <a:lnTo>
                    <a:pt x="826557" y="875523"/>
                  </a:lnTo>
                  <a:lnTo>
                    <a:pt x="0" y="875523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5" name="Freeform: Shape 8">
              <a:extLst>
                <a:ext uri="{FF2B5EF4-FFF2-40B4-BE49-F238E27FC236}">
                  <a16:creationId xmlns:a16="http://schemas.microsoft.com/office/drawing/2014/main" xmlns="" id="{C5BA3E76-2583-4852-9F96-B7AE82903172}"/>
                </a:ext>
              </a:extLst>
            </p:cNvPr>
            <p:cNvSpPr/>
            <p:nvPr userDrawn="1"/>
          </p:nvSpPr>
          <p:spPr>
            <a:xfrm>
              <a:off x="4065676" y="2029697"/>
              <a:ext cx="1249621" cy="878967"/>
            </a:xfrm>
            <a:custGeom>
              <a:avLst/>
              <a:gdLst>
                <a:gd name="connsiteX0" fmla="*/ 423064 w 1249621"/>
                <a:gd name="connsiteY0" fmla="*/ 0 h 878967"/>
                <a:gd name="connsiteX1" fmla="*/ 1249621 w 1249621"/>
                <a:gd name="connsiteY1" fmla="*/ 0 h 878967"/>
                <a:gd name="connsiteX2" fmla="*/ 826557 w 1249621"/>
                <a:gd name="connsiteY2" fmla="*/ 878967 h 878967"/>
                <a:gd name="connsiteX3" fmla="*/ 0 w 1249621"/>
                <a:gd name="connsiteY3" fmla="*/ 878967 h 87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621" h="878967">
                  <a:moveTo>
                    <a:pt x="423064" y="0"/>
                  </a:moveTo>
                  <a:lnTo>
                    <a:pt x="1249621" y="0"/>
                  </a:lnTo>
                  <a:lnTo>
                    <a:pt x="826557" y="878967"/>
                  </a:lnTo>
                  <a:lnTo>
                    <a:pt x="0" y="87896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grpSp>
        <p:nvGrpSpPr>
          <p:cNvPr id="126" name="Group 9">
            <a:extLst>
              <a:ext uri="{FF2B5EF4-FFF2-40B4-BE49-F238E27FC236}">
                <a16:creationId xmlns:a16="http://schemas.microsoft.com/office/drawing/2014/main" xmlns="" id="{25EA98DA-E797-49B4-8DC3-A2265CCF8B93}"/>
              </a:ext>
            </a:extLst>
          </p:cNvPr>
          <p:cNvGrpSpPr/>
          <p:nvPr/>
        </p:nvGrpSpPr>
        <p:grpSpPr>
          <a:xfrm>
            <a:off x="-1" y="3197891"/>
            <a:ext cx="7002201" cy="1506924"/>
            <a:chOff x="-2413741" y="1154174"/>
            <a:chExt cx="8152564" cy="1754490"/>
          </a:xfrm>
          <a:effectLst/>
        </p:grpSpPr>
        <p:sp>
          <p:nvSpPr>
            <p:cNvPr id="127" name="Rectangle 10">
              <a:extLst>
                <a:ext uri="{FF2B5EF4-FFF2-40B4-BE49-F238E27FC236}">
                  <a16:creationId xmlns:a16="http://schemas.microsoft.com/office/drawing/2014/main" xmlns="" id="{CE50032C-F640-48B9-BB7E-D1D98A42D139}"/>
                </a:ext>
              </a:extLst>
            </p:cNvPr>
            <p:cNvSpPr/>
            <p:nvPr userDrawn="1"/>
          </p:nvSpPr>
          <p:spPr>
            <a:xfrm>
              <a:off x="-2413741" y="1262118"/>
              <a:ext cx="7290538" cy="76757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1">
              <a:extLst>
                <a:ext uri="{FF2B5EF4-FFF2-40B4-BE49-F238E27FC236}">
                  <a16:creationId xmlns:a16="http://schemas.microsoft.com/office/drawing/2014/main" xmlns="" id="{79FB1516-4921-43AC-A6C1-5ADDDD1BD3AF}"/>
                </a:ext>
              </a:extLst>
            </p:cNvPr>
            <p:cNvSpPr/>
            <p:nvPr userDrawn="1"/>
          </p:nvSpPr>
          <p:spPr>
            <a:xfrm>
              <a:off x="-2413740" y="2029697"/>
              <a:ext cx="7290539" cy="76757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: Shape 12">
              <a:extLst>
                <a:ext uri="{FF2B5EF4-FFF2-40B4-BE49-F238E27FC236}">
                  <a16:creationId xmlns:a16="http://schemas.microsoft.com/office/drawing/2014/main" xmlns="" id="{1021C85A-1FB3-4934-AFE7-9DAC8A3C7A2B}"/>
                </a:ext>
              </a:extLst>
            </p:cNvPr>
            <p:cNvSpPr/>
            <p:nvPr userDrawn="1"/>
          </p:nvSpPr>
          <p:spPr>
            <a:xfrm>
              <a:off x="4490860" y="1154174"/>
              <a:ext cx="1247963" cy="875523"/>
            </a:xfrm>
            <a:custGeom>
              <a:avLst/>
              <a:gdLst>
                <a:gd name="connsiteX0" fmla="*/ 421406 w 1247963"/>
                <a:gd name="connsiteY0" fmla="*/ 0 h 875523"/>
                <a:gd name="connsiteX1" fmla="*/ 1247963 w 1247963"/>
                <a:gd name="connsiteY1" fmla="*/ 0 h 875523"/>
                <a:gd name="connsiteX2" fmla="*/ 826557 w 1247963"/>
                <a:gd name="connsiteY2" fmla="*/ 875523 h 875523"/>
                <a:gd name="connsiteX3" fmla="*/ 0 w 1247963"/>
                <a:gd name="connsiteY3" fmla="*/ 875523 h 87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963" h="875523">
                  <a:moveTo>
                    <a:pt x="421406" y="0"/>
                  </a:moveTo>
                  <a:lnTo>
                    <a:pt x="1247963" y="0"/>
                  </a:lnTo>
                  <a:lnTo>
                    <a:pt x="826557" y="875523"/>
                  </a:lnTo>
                  <a:lnTo>
                    <a:pt x="0" y="8755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  <p:sp>
          <p:nvSpPr>
            <p:cNvPr id="130" name="Freeform: Shape 13">
              <a:extLst>
                <a:ext uri="{FF2B5EF4-FFF2-40B4-BE49-F238E27FC236}">
                  <a16:creationId xmlns:a16="http://schemas.microsoft.com/office/drawing/2014/main" xmlns="" id="{F0E8FE89-5919-4007-9034-6F5AFB580C18}"/>
                </a:ext>
              </a:extLst>
            </p:cNvPr>
            <p:cNvSpPr/>
            <p:nvPr userDrawn="1"/>
          </p:nvSpPr>
          <p:spPr>
            <a:xfrm>
              <a:off x="4065676" y="2029697"/>
              <a:ext cx="1249621" cy="878967"/>
            </a:xfrm>
            <a:custGeom>
              <a:avLst/>
              <a:gdLst>
                <a:gd name="connsiteX0" fmla="*/ 423064 w 1249621"/>
                <a:gd name="connsiteY0" fmla="*/ 0 h 878967"/>
                <a:gd name="connsiteX1" fmla="*/ 1249621 w 1249621"/>
                <a:gd name="connsiteY1" fmla="*/ 0 h 878967"/>
                <a:gd name="connsiteX2" fmla="*/ 826557 w 1249621"/>
                <a:gd name="connsiteY2" fmla="*/ 878967 h 878967"/>
                <a:gd name="connsiteX3" fmla="*/ 0 w 1249621"/>
                <a:gd name="connsiteY3" fmla="*/ 878967 h 87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621" h="878967">
                  <a:moveTo>
                    <a:pt x="423064" y="0"/>
                  </a:moveTo>
                  <a:lnTo>
                    <a:pt x="1249621" y="0"/>
                  </a:lnTo>
                  <a:lnTo>
                    <a:pt x="826557" y="878967"/>
                  </a:lnTo>
                  <a:lnTo>
                    <a:pt x="0" y="87896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grpSp>
        <p:nvGrpSpPr>
          <p:cNvPr id="131" name="Group 14">
            <a:extLst>
              <a:ext uri="{FF2B5EF4-FFF2-40B4-BE49-F238E27FC236}">
                <a16:creationId xmlns:a16="http://schemas.microsoft.com/office/drawing/2014/main" xmlns="" id="{BD94D23D-330A-4686-A8DA-6A484F47B79E}"/>
              </a:ext>
            </a:extLst>
          </p:cNvPr>
          <p:cNvGrpSpPr/>
          <p:nvPr/>
        </p:nvGrpSpPr>
        <p:grpSpPr>
          <a:xfrm>
            <a:off x="0" y="4905782"/>
            <a:ext cx="6261811" cy="1506924"/>
            <a:chOff x="-1551715" y="1154174"/>
            <a:chExt cx="7290538" cy="1754490"/>
          </a:xfrm>
          <a:effectLst/>
        </p:grpSpPr>
        <p:sp>
          <p:nvSpPr>
            <p:cNvPr id="132" name="Rectangle 15">
              <a:extLst>
                <a:ext uri="{FF2B5EF4-FFF2-40B4-BE49-F238E27FC236}">
                  <a16:creationId xmlns:a16="http://schemas.microsoft.com/office/drawing/2014/main" xmlns="" id="{F1EC002A-93FB-4658-BC19-87EC07B5E6E7}"/>
                </a:ext>
              </a:extLst>
            </p:cNvPr>
            <p:cNvSpPr/>
            <p:nvPr userDrawn="1"/>
          </p:nvSpPr>
          <p:spPr>
            <a:xfrm>
              <a:off x="-1551715" y="1262118"/>
              <a:ext cx="6428514" cy="767579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6">
              <a:extLst>
                <a:ext uri="{FF2B5EF4-FFF2-40B4-BE49-F238E27FC236}">
                  <a16:creationId xmlns:a16="http://schemas.microsoft.com/office/drawing/2014/main" xmlns="" id="{AE01FB39-B2B4-4AA2-9412-88F4DD6E1197}"/>
                </a:ext>
              </a:extLst>
            </p:cNvPr>
            <p:cNvSpPr/>
            <p:nvPr userDrawn="1"/>
          </p:nvSpPr>
          <p:spPr>
            <a:xfrm>
              <a:off x="-1551715" y="2029697"/>
              <a:ext cx="6428515" cy="767579"/>
            </a:xfrm>
            <a:prstGeom prst="rect">
              <a:avLst/>
            </a:prstGeom>
            <a:gradFill>
              <a:gsLst>
                <a:gs pos="0">
                  <a:schemeClr val="accent1">
                    <a:lumMod val="80000"/>
                  </a:schemeClr>
                </a:gs>
                <a:gs pos="100000">
                  <a:schemeClr val="accent1">
                    <a:lumMod val="88000"/>
                  </a:schemeClr>
                </a:gs>
              </a:gsLst>
              <a:lin ang="810000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17">
              <a:extLst>
                <a:ext uri="{FF2B5EF4-FFF2-40B4-BE49-F238E27FC236}">
                  <a16:creationId xmlns:a16="http://schemas.microsoft.com/office/drawing/2014/main" xmlns="" id="{9CDB129A-CC26-4245-AC35-F2B393300A33}"/>
                </a:ext>
              </a:extLst>
            </p:cNvPr>
            <p:cNvSpPr/>
            <p:nvPr userDrawn="1"/>
          </p:nvSpPr>
          <p:spPr>
            <a:xfrm>
              <a:off x="4490860" y="1154174"/>
              <a:ext cx="1247963" cy="875523"/>
            </a:xfrm>
            <a:custGeom>
              <a:avLst/>
              <a:gdLst>
                <a:gd name="connsiteX0" fmla="*/ 421406 w 1247963"/>
                <a:gd name="connsiteY0" fmla="*/ 0 h 875523"/>
                <a:gd name="connsiteX1" fmla="*/ 1247963 w 1247963"/>
                <a:gd name="connsiteY1" fmla="*/ 0 h 875523"/>
                <a:gd name="connsiteX2" fmla="*/ 826557 w 1247963"/>
                <a:gd name="connsiteY2" fmla="*/ 875523 h 875523"/>
                <a:gd name="connsiteX3" fmla="*/ 0 w 1247963"/>
                <a:gd name="connsiteY3" fmla="*/ 875523 h 87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963" h="875523">
                  <a:moveTo>
                    <a:pt x="421406" y="0"/>
                  </a:moveTo>
                  <a:lnTo>
                    <a:pt x="1247963" y="0"/>
                  </a:lnTo>
                  <a:lnTo>
                    <a:pt x="826557" y="875523"/>
                  </a:lnTo>
                  <a:lnTo>
                    <a:pt x="0" y="8755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35" name="Freeform: Shape 18">
              <a:extLst>
                <a:ext uri="{FF2B5EF4-FFF2-40B4-BE49-F238E27FC236}">
                  <a16:creationId xmlns:a16="http://schemas.microsoft.com/office/drawing/2014/main" xmlns="" id="{EF9FAEEA-C4F0-4D9F-B590-BFA3E64E9566}"/>
                </a:ext>
              </a:extLst>
            </p:cNvPr>
            <p:cNvSpPr/>
            <p:nvPr userDrawn="1"/>
          </p:nvSpPr>
          <p:spPr>
            <a:xfrm>
              <a:off x="4065676" y="2029697"/>
              <a:ext cx="1249621" cy="878967"/>
            </a:xfrm>
            <a:custGeom>
              <a:avLst/>
              <a:gdLst>
                <a:gd name="connsiteX0" fmla="*/ 423064 w 1249621"/>
                <a:gd name="connsiteY0" fmla="*/ 0 h 878967"/>
                <a:gd name="connsiteX1" fmla="*/ 1249621 w 1249621"/>
                <a:gd name="connsiteY1" fmla="*/ 0 h 878967"/>
                <a:gd name="connsiteX2" fmla="*/ 826557 w 1249621"/>
                <a:gd name="connsiteY2" fmla="*/ 878967 h 878967"/>
                <a:gd name="connsiteX3" fmla="*/ 0 w 1249621"/>
                <a:gd name="connsiteY3" fmla="*/ 878967 h 87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621" h="878967">
                  <a:moveTo>
                    <a:pt x="423064" y="0"/>
                  </a:moveTo>
                  <a:lnTo>
                    <a:pt x="1249621" y="0"/>
                  </a:lnTo>
                  <a:lnTo>
                    <a:pt x="826557" y="878967"/>
                  </a:lnTo>
                  <a:lnTo>
                    <a:pt x="0" y="87896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36" name="Isosceles Triangle 22">
            <a:extLst>
              <a:ext uri="{FF2B5EF4-FFF2-40B4-BE49-F238E27FC236}">
                <a16:creationId xmlns:a16="http://schemas.microsoft.com/office/drawing/2014/main" xmlns="" id="{58FDBAF5-153B-491B-9672-5F61E52CEF30}"/>
              </a:ext>
            </a:extLst>
          </p:cNvPr>
          <p:cNvSpPr/>
          <p:nvPr/>
        </p:nvSpPr>
        <p:spPr>
          <a:xfrm rot="19800000">
            <a:off x="7603184" y="3744692"/>
            <a:ext cx="3327758" cy="2697807"/>
          </a:xfrm>
          <a:custGeom>
            <a:avLst/>
            <a:gdLst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2863670 w 4995280"/>
              <a:gd name="connsiteY5" fmla="*/ 1075337 h 4221188"/>
              <a:gd name="connsiteX6" fmla="*/ 2476544 w 4995280"/>
              <a:gd name="connsiteY6" fmla="*/ 891386 h 4221188"/>
              <a:gd name="connsiteX7" fmla="*/ 2389121 w 4995280"/>
              <a:gd name="connsiteY7" fmla="*/ 874986 h 4221188"/>
              <a:gd name="connsiteX8" fmla="*/ 2317734 w 4995280"/>
              <a:gd name="connsiteY8" fmla="*/ 1082029 h 4221188"/>
              <a:gd name="connsiteX9" fmla="*/ 3205629 w 4995280"/>
              <a:gd name="connsiteY9" fmla="*/ 1594653 h 4221188"/>
              <a:gd name="connsiteX10" fmla="*/ 3357227 w 4995280"/>
              <a:gd name="connsiteY10" fmla="*/ 1446173 h 4221188"/>
              <a:gd name="connsiteX11" fmla="*/ 2863670 w 4995280"/>
              <a:gd name="connsiteY11" fmla="*/ 1075337 h 4221188"/>
              <a:gd name="connsiteX12" fmla="*/ 4568006 w 4995280"/>
              <a:gd name="connsiteY12" fmla="*/ 2045651 h 4221188"/>
              <a:gd name="connsiteX13" fmla="*/ 4524932 w 4995280"/>
              <a:gd name="connsiteY13" fmla="*/ 2024256 h 4221188"/>
              <a:gd name="connsiteX14" fmla="*/ 4376584 w 4995280"/>
              <a:gd name="connsiteY14" fmla="*/ 2109904 h 4221188"/>
              <a:gd name="connsiteX15" fmla="*/ 4462232 w 4995280"/>
              <a:gd name="connsiteY15" fmla="*/ 2258247 h 4221188"/>
              <a:gd name="connsiteX16" fmla="*/ 4610577 w 4995280"/>
              <a:gd name="connsiteY16" fmla="*/ 2172601 h 4221188"/>
              <a:gd name="connsiteX17" fmla="*/ 4568006 w 4995280"/>
              <a:gd name="connsiteY17" fmla="*/ 2045651 h 4221188"/>
              <a:gd name="connsiteX18" fmla="*/ 4995280 w 4995280"/>
              <a:gd name="connsiteY18" fmla="*/ 1981007 h 4221188"/>
              <a:gd name="connsiteX19" fmla="*/ 4937112 w 4995280"/>
              <a:gd name="connsiteY19" fmla="*/ 2070280 h 4221188"/>
              <a:gd name="connsiteX20" fmla="*/ 4678445 w 4995280"/>
              <a:gd name="connsiteY20" fmla="*/ 1985146 h 4221188"/>
              <a:gd name="connsiteX21" fmla="*/ 4727574 w 4995280"/>
              <a:gd name="connsiteY21" fmla="*/ 2203950 h 4221188"/>
              <a:gd name="connsiteX22" fmla="*/ 4430883 w 4995280"/>
              <a:gd name="connsiteY22" fmla="*/ 2375246 h 4221188"/>
              <a:gd name="connsiteX23" fmla="*/ 4259587 w 4995280"/>
              <a:gd name="connsiteY23" fmla="*/ 2078553 h 4221188"/>
              <a:gd name="connsiteX24" fmla="*/ 4378457 w 4995280"/>
              <a:gd name="connsiteY24" fmla="*/ 1928722 h 4221188"/>
              <a:gd name="connsiteX25" fmla="*/ 4281143 w 4995280"/>
              <a:gd name="connsiteY25" fmla="*/ 1925477 h 4221188"/>
              <a:gd name="connsiteX26" fmla="*/ 4111363 w 4995280"/>
              <a:gd name="connsiteY26" fmla="*/ 2010327 h 4221188"/>
              <a:gd name="connsiteX27" fmla="*/ 3937078 w 4995280"/>
              <a:gd name="connsiteY27" fmla="*/ 3001142 h 4221188"/>
              <a:gd name="connsiteX28" fmla="*/ 2864666 w 4995280"/>
              <a:gd name="connsiteY28" fmla="*/ 3621717 h 4221188"/>
              <a:gd name="connsiteX29" fmla="*/ 2346113 w 4995280"/>
              <a:gd name="connsiteY29" fmla="*/ 4221188 h 4221188"/>
              <a:gd name="connsiteX30" fmla="*/ 2043869 w 4995280"/>
              <a:gd name="connsiteY30" fmla="*/ 4046689 h 4221188"/>
              <a:gd name="connsiteX31" fmla="*/ 2232704 w 4995280"/>
              <a:gd name="connsiteY31" fmla="*/ 3502581 h 4221188"/>
              <a:gd name="connsiteX32" fmla="*/ 1545844 w 4995280"/>
              <a:gd name="connsiteY32" fmla="*/ 3182914 h 4221188"/>
              <a:gd name="connsiteX33" fmla="*/ 1187080 w 4995280"/>
              <a:gd name="connsiteY33" fmla="*/ 2940350 h 4221188"/>
              <a:gd name="connsiteX34" fmla="*/ 644563 w 4995280"/>
              <a:gd name="connsiteY34" fmla="*/ 3221269 h 4221188"/>
              <a:gd name="connsiteX35" fmla="*/ 313243 w 4995280"/>
              <a:gd name="connsiteY35" fmla="*/ 3021214 h 4221188"/>
              <a:gd name="connsiteX36" fmla="*/ 758618 w 4995280"/>
              <a:gd name="connsiteY36" fmla="*/ 2520701 h 4221188"/>
              <a:gd name="connsiteX37" fmla="*/ 220359 w 4995280"/>
              <a:gd name="connsiteY37" fmla="*/ 1559552 h 4221188"/>
              <a:gd name="connsiteX38" fmla="*/ 0 w 4995280"/>
              <a:gd name="connsiteY38" fmla="*/ 974235 h 4221188"/>
              <a:gd name="connsiteX39" fmla="*/ 136031 w 4995280"/>
              <a:gd name="connsiteY39" fmla="*/ 632342 h 4221188"/>
              <a:gd name="connsiteX40" fmla="*/ 441680 w 4995280"/>
              <a:gd name="connsiteY40" fmla="*/ 683821 h 4221188"/>
              <a:gd name="connsiteX41" fmla="*/ 615174 w 4995280"/>
              <a:gd name="connsiteY41" fmla="*/ 766457 h 4221188"/>
              <a:gd name="connsiteX42" fmla="*/ 1149669 w 4995280"/>
              <a:gd name="connsiteY42" fmla="*/ 564016 h 4221188"/>
              <a:gd name="connsiteX43" fmla="*/ 1235408 w 4995280"/>
              <a:gd name="connsiteY43" fmla="*/ 0 h 4221188"/>
              <a:gd name="connsiteX44" fmla="*/ 1757574 w 4995280"/>
              <a:gd name="connsiteY44" fmla="*/ 501984 h 4221188"/>
              <a:gd name="connsiteX45" fmla="*/ 2586293 w 4995280"/>
              <a:gd name="connsiteY45" fmla="*/ 651253 h 4221188"/>
              <a:gd name="connsiteX46" fmla="*/ 2586551 w 4995280"/>
              <a:gd name="connsiteY46" fmla="*/ 653057 h 4221188"/>
              <a:gd name="connsiteX47" fmla="*/ 2998334 w 4995280"/>
              <a:gd name="connsiteY47" fmla="*/ 842092 h 4221188"/>
              <a:gd name="connsiteX48" fmla="*/ 3507935 w 4995280"/>
              <a:gd name="connsiteY48" fmla="*/ 1190180 h 4221188"/>
              <a:gd name="connsiteX49" fmla="*/ 4078560 w 4995280"/>
              <a:gd name="connsiteY49" fmla="*/ 1897671 h 4221188"/>
              <a:gd name="connsiteX50" fmla="*/ 4265191 w 4995280"/>
              <a:gd name="connsiteY50" fmla="*/ 1816859 h 4221188"/>
              <a:gd name="connsiteX51" fmla="*/ 4559259 w 4995280"/>
              <a:gd name="connsiteY51" fmla="*/ 1882733 h 4221188"/>
              <a:gd name="connsiteX52" fmla="*/ 4843997 w 4995280"/>
              <a:gd name="connsiteY52" fmla="*/ 1908391 h 4221188"/>
              <a:gd name="connsiteX53" fmla="*/ 4995280 w 4995280"/>
              <a:gd name="connsiteY53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2863670 w 4995280"/>
              <a:gd name="connsiteY5" fmla="*/ 1075337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2863670 w 4995280"/>
              <a:gd name="connsiteY10" fmla="*/ 1075337 h 4221188"/>
              <a:gd name="connsiteX11" fmla="*/ 4568006 w 4995280"/>
              <a:gd name="connsiteY11" fmla="*/ 2045651 h 4221188"/>
              <a:gd name="connsiteX12" fmla="*/ 4524932 w 4995280"/>
              <a:gd name="connsiteY12" fmla="*/ 2024256 h 4221188"/>
              <a:gd name="connsiteX13" fmla="*/ 4376584 w 4995280"/>
              <a:gd name="connsiteY13" fmla="*/ 2109904 h 4221188"/>
              <a:gd name="connsiteX14" fmla="*/ 4462232 w 4995280"/>
              <a:gd name="connsiteY14" fmla="*/ 2258247 h 4221188"/>
              <a:gd name="connsiteX15" fmla="*/ 4610577 w 4995280"/>
              <a:gd name="connsiteY15" fmla="*/ 2172601 h 4221188"/>
              <a:gd name="connsiteX16" fmla="*/ 4568006 w 4995280"/>
              <a:gd name="connsiteY16" fmla="*/ 2045651 h 4221188"/>
              <a:gd name="connsiteX17" fmla="*/ 4995280 w 4995280"/>
              <a:gd name="connsiteY17" fmla="*/ 1981007 h 4221188"/>
              <a:gd name="connsiteX18" fmla="*/ 4937112 w 4995280"/>
              <a:gd name="connsiteY18" fmla="*/ 2070280 h 4221188"/>
              <a:gd name="connsiteX19" fmla="*/ 4678445 w 4995280"/>
              <a:gd name="connsiteY19" fmla="*/ 1985146 h 4221188"/>
              <a:gd name="connsiteX20" fmla="*/ 4727574 w 4995280"/>
              <a:gd name="connsiteY20" fmla="*/ 2203950 h 4221188"/>
              <a:gd name="connsiteX21" fmla="*/ 4430883 w 4995280"/>
              <a:gd name="connsiteY21" fmla="*/ 2375246 h 4221188"/>
              <a:gd name="connsiteX22" fmla="*/ 4259587 w 4995280"/>
              <a:gd name="connsiteY22" fmla="*/ 2078553 h 4221188"/>
              <a:gd name="connsiteX23" fmla="*/ 4378457 w 4995280"/>
              <a:gd name="connsiteY23" fmla="*/ 1928722 h 4221188"/>
              <a:gd name="connsiteX24" fmla="*/ 4281143 w 4995280"/>
              <a:gd name="connsiteY24" fmla="*/ 1925477 h 4221188"/>
              <a:gd name="connsiteX25" fmla="*/ 4111363 w 4995280"/>
              <a:gd name="connsiteY25" fmla="*/ 2010327 h 4221188"/>
              <a:gd name="connsiteX26" fmla="*/ 3937078 w 4995280"/>
              <a:gd name="connsiteY26" fmla="*/ 3001142 h 4221188"/>
              <a:gd name="connsiteX27" fmla="*/ 2864666 w 4995280"/>
              <a:gd name="connsiteY27" fmla="*/ 3621717 h 4221188"/>
              <a:gd name="connsiteX28" fmla="*/ 2346113 w 4995280"/>
              <a:gd name="connsiteY28" fmla="*/ 4221188 h 4221188"/>
              <a:gd name="connsiteX29" fmla="*/ 2043869 w 4995280"/>
              <a:gd name="connsiteY29" fmla="*/ 4046689 h 4221188"/>
              <a:gd name="connsiteX30" fmla="*/ 2232704 w 4995280"/>
              <a:gd name="connsiteY30" fmla="*/ 3502581 h 4221188"/>
              <a:gd name="connsiteX31" fmla="*/ 1545844 w 4995280"/>
              <a:gd name="connsiteY31" fmla="*/ 3182914 h 4221188"/>
              <a:gd name="connsiteX32" fmla="*/ 1187080 w 4995280"/>
              <a:gd name="connsiteY32" fmla="*/ 2940350 h 4221188"/>
              <a:gd name="connsiteX33" fmla="*/ 644563 w 4995280"/>
              <a:gd name="connsiteY33" fmla="*/ 3221269 h 4221188"/>
              <a:gd name="connsiteX34" fmla="*/ 313243 w 4995280"/>
              <a:gd name="connsiteY34" fmla="*/ 3021214 h 4221188"/>
              <a:gd name="connsiteX35" fmla="*/ 758618 w 4995280"/>
              <a:gd name="connsiteY35" fmla="*/ 2520701 h 4221188"/>
              <a:gd name="connsiteX36" fmla="*/ 220359 w 4995280"/>
              <a:gd name="connsiteY36" fmla="*/ 1559552 h 4221188"/>
              <a:gd name="connsiteX37" fmla="*/ 0 w 4995280"/>
              <a:gd name="connsiteY37" fmla="*/ 974235 h 4221188"/>
              <a:gd name="connsiteX38" fmla="*/ 136031 w 4995280"/>
              <a:gd name="connsiteY38" fmla="*/ 632342 h 4221188"/>
              <a:gd name="connsiteX39" fmla="*/ 441680 w 4995280"/>
              <a:gd name="connsiteY39" fmla="*/ 683821 h 4221188"/>
              <a:gd name="connsiteX40" fmla="*/ 615174 w 4995280"/>
              <a:gd name="connsiteY40" fmla="*/ 766457 h 4221188"/>
              <a:gd name="connsiteX41" fmla="*/ 1149669 w 4995280"/>
              <a:gd name="connsiteY41" fmla="*/ 564016 h 4221188"/>
              <a:gd name="connsiteX42" fmla="*/ 1235408 w 4995280"/>
              <a:gd name="connsiteY42" fmla="*/ 0 h 4221188"/>
              <a:gd name="connsiteX43" fmla="*/ 1757574 w 4995280"/>
              <a:gd name="connsiteY43" fmla="*/ 501984 h 4221188"/>
              <a:gd name="connsiteX44" fmla="*/ 2586293 w 4995280"/>
              <a:gd name="connsiteY44" fmla="*/ 651253 h 4221188"/>
              <a:gd name="connsiteX45" fmla="*/ 2586551 w 4995280"/>
              <a:gd name="connsiteY45" fmla="*/ 653057 h 4221188"/>
              <a:gd name="connsiteX46" fmla="*/ 2998334 w 4995280"/>
              <a:gd name="connsiteY46" fmla="*/ 842092 h 4221188"/>
              <a:gd name="connsiteX47" fmla="*/ 3507935 w 4995280"/>
              <a:gd name="connsiteY47" fmla="*/ 1190180 h 4221188"/>
              <a:gd name="connsiteX48" fmla="*/ 4078560 w 4995280"/>
              <a:gd name="connsiteY48" fmla="*/ 1897671 h 4221188"/>
              <a:gd name="connsiteX49" fmla="*/ 4265191 w 4995280"/>
              <a:gd name="connsiteY49" fmla="*/ 1816859 h 4221188"/>
              <a:gd name="connsiteX50" fmla="*/ 4559259 w 4995280"/>
              <a:gd name="connsiteY50" fmla="*/ 1882733 h 4221188"/>
              <a:gd name="connsiteX51" fmla="*/ 4843997 w 4995280"/>
              <a:gd name="connsiteY51" fmla="*/ 1908391 h 4221188"/>
              <a:gd name="connsiteX52" fmla="*/ 4995280 w 4995280"/>
              <a:gd name="connsiteY52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937112 w 5206857"/>
              <a:gd name="connsiteY17" fmla="*/ 2070280 h 4221188"/>
              <a:gd name="connsiteX18" fmla="*/ 4678445 w 5206857"/>
              <a:gd name="connsiteY18" fmla="*/ 1985146 h 4221188"/>
              <a:gd name="connsiteX19" fmla="*/ 4727574 w 5206857"/>
              <a:gd name="connsiteY19" fmla="*/ 2203950 h 4221188"/>
              <a:gd name="connsiteX20" fmla="*/ 4430883 w 5206857"/>
              <a:gd name="connsiteY20" fmla="*/ 2375246 h 4221188"/>
              <a:gd name="connsiteX21" fmla="*/ 4259587 w 5206857"/>
              <a:gd name="connsiteY21" fmla="*/ 2078553 h 4221188"/>
              <a:gd name="connsiteX22" fmla="*/ 4378457 w 5206857"/>
              <a:gd name="connsiteY22" fmla="*/ 1928722 h 4221188"/>
              <a:gd name="connsiteX23" fmla="*/ 4281143 w 5206857"/>
              <a:gd name="connsiteY23" fmla="*/ 1925477 h 4221188"/>
              <a:gd name="connsiteX24" fmla="*/ 4111363 w 5206857"/>
              <a:gd name="connsiteY24" fmla="*/ 2010327 h 4221188"/>
              <a:gd name="connsiteX25" fmla="*/ 3937078 w 5206857"/>
              <a:gd name="connsiteY25" fmla="*/ 3001142 h 4221188"/>
              <a:gd name="connsiteX26" fmla="*/ 2864666 w 5206857"/>
              <a:gd name="connsiteY26" fmla="*/ 3621717 h 4221188"/>
              <a:gd name="connsiteX27" fmla="*/ 2346113 w 5206857"/>
              <a:gd name="connsiteY27" fmla="*/ 4221188 h 4221188"/>
              <a:gd name="connsiteX28" fmla="*/ 2043869 w 5206857"/>
              <a:gd name="connsiteY28" fmla="*/ 4046689 h 4221188"/>
              <a:gd name="connsiteX29" fmla="*/ 2232704 w 5206857"/>
              <a:gd name="connsiteY29" fmla="*/ 3502581 h 4221188"/>
              <a:gd name="connsiteX30" fmla="*/ 1545844 w 5206857"/>
              <a:gd name="connsiteY30" fmla="*/ 3182914 h 4221188"/>
              <a:gd name="connsiteX31" fmla="*/ 1187080 w 5206857"/>
              <a:gd name="connsiteY31" fmla="*/ 2940350 h 4221188"/>
              <a:gd name="connsiteX32" fmla="*/ 644563 w 5206857"/>
              <a:gd name="connsiteY32" fmla="*/ 3221269 h 4221188"/>
              <a:gd name="connsiteX33" fmla="*/ 313243 w 5206857"/>
              <a:gd name="connsiteY33" fmla="*/ 3021214 h 4221188"/>
              <a:gd name="connsiteX34" fmla="*/ 758618 w 5206857"/>
              <a:gd name="connsiteY34" fmla="*/ 2520701 h 4221188"/>
              <a:gd name="connsiteX35" fmla="*/ 220359 w 5206857"/>
              <a:gd name="connsiteY35" fmla="*/ 1559552 h 4221188"/>
              <a:gd name="connsiteX36" fmla="*/ 0 w 5206857"/>
              <a:gd name="connsiteY36" fmla="*/ 974235 h 4221188"/>
              <a:gd name="connsiteX37" fmla="*/ 136031 w 5206857"/>
              <a:gd name="connsiteY37" fmla="*/ 632342 h 4221188"/>
              <a:gd name="connsiteX38" fmla="*/ 441680 w 5206857"/>
              <a:gd name="connsiteY38" fmla="*/ 683821 h 4221188"/>
              <a:gd name="connsiteX39" fmla="*/ 615174 w 5206857"/>
              <a:gd name="connsiteY39" fmla="*/ 766457 h 4221188"/>
              <a:gd name="connsiteX40" fmla="*/ 1149669 w 5206857"/>
              <a:gd name="connsiteY40" fmla="*/ 564016 h 4221188"/>
              <a:gd name="connsiteX41" fmla="*/ 1235408 w 5206857"/>
              <a:gd name="connsiteY41" fmla="*/ 0 h 4221188"/>
              <a:gd name="connsiteX42" fmla="*/ 1757574 w 5206857"/>
              <a:gd name="connsiteY42" fmla="*/ 501984 h 4221188"/>
              <a:gd name="connsiteX43" fmla="*/ 2586293 w 5206857"/>
              <a:gd name="connsiteY43" fmla="*/ 651253 h 4221188"/>
              <a:gd name="connsiteX44" fmla="*/ 2586551 w 5206857"/>
              <a:gd name="connsiteY44" fmla="*/ 653057 h 4221188"/>
              <a:gd name="connsiteX45" fmla="*/ 2998334 w 5206857"/>
              <a:gd name="connsiteY45" fmla="*/ 842092 h 4221188"/>
              <a:gd name="connsiteX46" fmla="*/ 3507935 w 5206857"/>
              <a:gd name="connsiteY46" fmla="*/ 1190180 h 4221188"/>
              <a:gd name="connsiteX47" fmla="*/ 4078560 w 5206857"/>
              <a:gd name="connsiteY47" fmla="*/ 1897671 h 4221188"/>
              <a:gd name="connsiteX48" fmla="*/ 4265191 w 5206857"/>
              <a:gd name="connsiteY48" fmla="*/ 1816859 h 4221188"/>
              <a:gd name="connsiteX49" fmla="*/ 4559259 w 5206857"/>
              <a:gd name="connsiteY49" fmla="*/ 1882733 h 4221188"/>
              <a:gd name="connsiteX50" fmla="*/ 4843997 w 5206857"/>
              <a:gd name="connsiteY50" fmla="*/ 1908391 h 4221188"/>
              <a:gd name="connsiteX51" fmla="*/ 5206857 w 5206857"/>
              <a:gd name="connsiteY51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937112 w 5206857"/>
              <a:gd name="connsiteY17" fmla="*/ 2070280 h 4221188"/>
              <a:gd name="connsiteX18" fmla="*/ 4678445 w 5206857"/>
              <a:gd name="connsiteY18" fmla="*/ 1985146 h 4221188"/>
              <a:gd name="connsiteX19" fmla="*/ 4727574 w 5206857"/>
              <a:gd name="connsiteY19" fmla="*/ 2203950 h 4221188"/>
              <a:gd name="connsiteX20" fmla="*/ 4430883 w 5206857"/>
              <a:gd name="connsiteY20" fmla="*/ 2375246 h 4221188"/>
              <a:gd name="connsiteX21" fmla="*/ 4259587 w 5206857"/>
              <a:gd name="connsiteY21" fmla="*/ 2078553 h 4221188"/>
              <a:gd name="connsiteX22" fmla="*/ 4378457 w 5206857"/>
              <a:gd name="connsiteY22" fmla="*/ 1928722 h 4221188"/>
              <a:gd name="connsiteX23" fmla="*/ 4281143 w 5206857"/>
              <a:gd name="connsiteY23" fmla="*/ 1925477 h 4221188"/>
              <a:gd name="connsiteX24" fmla="*/ 4111363 w 5206857"/>
              <a:gd name="connsiteY24" fmla="*/ 2010327 h 4221188"/>
              <a:gd name="connsiteX25" fmla="*/ 3937078 w 5206857"/>
              <a:gd name="connsiteY25" fmla="*/ 3001142 h 4221188"/>
              <a:gd name="connsiteX26" fmla="*/ 2864666 w 5206857"/>
              <a:gd name="connsiteY26" fmla="*/ 3621717 h 4221188"/>
              <a:gd name="connsiteX27" fmla="*/ 2346113 w 5206857"/>
              <a:gd name="connsiteY27" fmla="*/ 4221188 h 4221188"/>
              <a:gd name="connsiteX28" fmla="*/ 2043869 w 5206857"/>
              <a:gd name="connsiteY28" fmla="*/ 4046689 h 4221188"/>
              <a:gd name="connsiteX29" fmla="*/ 2232704 w 5206857"/>
              <a:gd name="connsiteY29" fmla="*/ 3502581 h 4221188"/>
              <a:gd name="connsiteX30" fmla="*/ 1545844 w 5206857"/>
              <a:gd name="connsiteY30" fmla="*/ 3182914 h 4221188"/>
              <a:gd name="connsiteX31" fmla="*/ 1187080 w 5206857"/>
              <a:gd name="connsiteY31" fmla="*/ 2940350 h 4221188"/>
              <a:gd name="connsiteX32" fmla="*/ 644563 w 5206857"/>
              <a:gd name="connsiteY32" fmla="*/ 3221269 h 4221188"/>
              <a:gd name="connsiteX33" fmla="*/ 313243 w 5206857"/>
              <a:gd name="connsiteY33" fmla="*/ 3021214 h 4221188"/>
              <a:gd name="connsiteX34" fmla="*/ 758618 w 5206857"/>
              <a:gd name="connsiteY34" fmla="*/ 2520701 h 4221188"/>
              <a:gd name="connsiteX35" fmla="*/ 220359 w 5206857"/>
              <a:gd name="connsiteY35" fmla="*/ 1559552 h 4221188"/>
              <a:gd name="connsiteX36" fmla="*/ 0 w 5206857"/>
              <a:gd name="connsiteY36" fmla="*/ 974235 h 4221188"/>
              <a:gd name="connsiteX37" fmla="*/ 136031 w 5206857"/>
              <a:gd name="connsiteY37" fmla="*/ 632342 h 4221188"/>
              <a:gd name="connsiteX38" fmla="*/ 441680 w 5206857"/>
              <a:gd name="connsiteY38" fmla="*/ 683821 h 4221188"/>
              <a:gd name="connsiteX39" fmla="*/ 615174 w 5206857"/>
              <a:gd name="connsiteY39" fmla="*/ 766457 h 4221188"/>
              <a:gd name="connsiteX40" fmla="*/ 1149669 w 5206857"/>
              <a:gd name="connsiteY40" fmla="*/ 564016 h 4221188"/>
              <a:gd name="connsiteX41" fmla="*/ 1235408 w 5206857"/>
              <a:gd name="connsiteY41" fmla="*/ 0 h 4221188"/>
              <a:gd name="connsiteX42" fmla="*/ 1757574 w 5206857"/>
              <a:gd name="connsiteY42" fmla="*/ 501984 h 4221188"/>
              <a:gd name="connsiteX43" fmla="*/ 2586293 w 5206857"/>
              <a:gd name="connsiteY43" fmla="*/ 651253 h 4221188"/>
              <a:gd name="connsiteX44" fmla="*/ 2586551 w 5206857"/>
              <a:gd name="connsiteY44" fmla="*/ 653057 h 4221188"/>
              <a:gd name="connsiteX45" fmla="*/ 2998334 w 5206857"/>
              <a:gd name="connsiteY45" fmla="*/ 842092 h 4221188"/>
              <a:gd name="connsiteX46" fmla="*/ 3507935 w 5206857"/>
              <a:gd name="connsiteY46" fmla="*/ 1190180 h 4221188"/>
              <a:gd name="connsiteX47" fmla="*/ 4078560 w 5206857"/>
              <a:gd name="connsiteY47" fmla="*/ 1897671 h 4221188"/>
              <a:gd name="connsiteX48" fmla="*/ 4265191 w 5206857"/>
              <a:gd name="connsiteY48" fmla="*/ 1816859 h 4221188"/>
              <a:gd name="connsiteX49" fmla="*/ 4559259 w 5206857"/>
              <a:gd name="connsiteY49" fmla="*/ 1882733 h 4221188"/>
              <a:gd name="connsiteX50" fmla="*/ 4843997 w 5206857"/>
              <a:gd name="connsiteY50" fmla="*/ 1908391 h 4221188"/>
              <a:gd name="connsiteX51" fmla="*/ 5206857 w 5206857"/>
              <a:gd name="connsiteY51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206857" h="4221188">
                <a:moveTo>
                  <a:pt x="1295747" y="905623"/>
                </a:moveTo>
                <a:cubicBezTo>
                  <a:pt x="1206908" y="854331"/>
                  <a:pt x="1093311" y="884770"/>
                  <a:pt x="1042019" y="973609"/>
                </a:cubicBezTo>
                <a:cubicBezTo>
                  <a:pt x="990727" y="1062448"/>
                  <a:pt x="1021167" y="1176045"/>
                  <a:pt x="1110004" y="1227337"/>
                </a:cubicBezTo>
                <a:cubicBezTo>
                  <a:pt x="1198843" y="1278629"/>
                  <a:pt x="1312442" y="1248188"/>
                  <a:pt x="1363734" y="1159349"/>
                </a:cubicBezTo>
                <a:cubicBezTo>
                  <a:pt x="1415024" y="1070510"/>
                  <a:pt x="1384586" y="956913"/>
                  <a:pt x="1295747" y="905623"/>
                </a:cubicBezTo>
                <a:close/>
                <a:moveTo>
                  <a:pt x="3357227" y="1446173"/>
                </a:moveTo>
                <a:cubicBezTo>
                  <a:pt x="3129812" y="1141517"/>
                  <a:pt x="2752436" y="968422"/>
                  <a:pt x="2389121" y="874986"/>
                </a:cubicBezTo>
                <a:lnTo>
                  <a:pt x="2317734" y="1082029"/>
                </a:lnTo>
                <a:cubicBezTo>
                  <a:pt x="2747544" y="1181755"/>
                  <a:pt x="2953061" y="1300410"/>
                  <a:pt x="3205629" y="1594653"/>
                </a:cubicBezTo>
                <a:lnTo>
                  <a:pt x="3357227" y="1446173"/>
                </a:lnTo>
                <a:close/>
                <a:moveTo>
                  <a:pt x="4568006" y="2045651"/>
                </a:moveTo>
                <a:cubicBezTo>
                  <a:pt x="4555595" y="2035980"/>
                  <a:pt x="4541085" y="2028583"/>
                  <a:pt x="4524932" y="2024256"/>
                </a:cubicBezTo>
                <a:cubicBezTo>
                  <a:pt x="4460315" y="2006940"/>
                  <a:pt x="4393897" y="2045287"/>
                  <a:pt x="4376584" y="2109904"/>
                </a:cubicBezTo>
                <a:cubicBezTo>
                  <a:pt x="4359270" y="2174518"/>
                  <a:pt x="4397618" y="2240934"/>
                  <a:pt x="4462232" y="2258247"/>
                </a:cubicBezTo>
                <a:cubicBezTo>
                  <a:pt x="4526848" y="2275560"/>
                  <a:pt x="4593264" y="2237215"/>
                  <a:pt x="4610577" y="2172601"/>
                </a:cubicBezTo>
                <a:cubicBezTo>
                  <a:pt x="4623563" y="2124139"/>
                  <a:pt x="4605240" y="2074663"/>
                  <a:pt x="4568006" y="2045651"/>
                </a:cubicBezTo>
                <a:close/>
                <a:moveTo>
                  <a:pt x="5206857" y="2224145"/>
                </a:moveTo>
                <a:cubicBezTo>
                  <a:pt x="4921274" y="2048294"/>
                  <a:pt x="4920915" y="2026120"/>
                  <a:pt x="4678445" y="1985146"/>
                </a:cubicBezTo>
                <a:cubicBezTo>
                  <a:pt x="4728023" y="2043477"/>
                  <a:pt x="4748889" y="2124397"/>
                  <a:pt x="4727574" y="2203950"/>
                </a:cubicBezTo>
                <a:cubicBezTo>
                  <a:pt x="4692947" y="2333181"/>
                  <a:pt x="4560113" y="2409872"/>
                  <a:pt x="4430883" y="2375246"/>
                </a:cubicBezTo>
                <a:cubicBezTo>
                  <a:pt x="4301653" y="2340617"/>
                  <a:pt x="4224961" y="2207783"/>
                  <a:pt x="4259587" y="2078553"/>
                </a:cubicBezTo>
                <a:cubicBezTo>
                  <a:pt x="4277514" y="2011651"/>
                  <a:pt x="4321758" y="1958831"/>
                  <a:pt x="4378457" y="1928722"/>
                </a:cubicBezTo>
                <a:cubicBezTo>
                  <a:pt x="4347097" y="1921171"/>
                  <a:pt x="4314157" y="1920631"/>
                  <a:pt x="4281143" y="1925477"/>
                </a:cubicBezTo>
                <a:cubicBezTo>
                  <a:pt x="4215467" y="1935122"/>
                  <a:pt x="4156203" y="1965111"/>
                  <a:pt x="4111363" y="2010327"/>
                </a:cubicBezTo>
                <a:cubicBezTo>
                  <a:pt x="4174707" y="2276774"/>
                  <a:pt x="4128182" y="2595919"/>
                  <a:pt x="3937078" y="3001142"/>
                </a:cubicBezTo>
                <a:cubicBezTo>
                  <a:pt x="3669544" y="3448889"/>
                  <a:pt x="3294666" y="3628704"/>
                  <a:pt x="2864666" y="3621717"/>
                </a:cubicBezTo>
                <a:lnTo>
                  <a:pt x="2346113" y="4221188"/>
                </a:lnTo>
                <a:lnTo>
                  <a:pt x="2043869" y="4046689"/>
                </a:lnTo>
                <a:lnTo>
                  <a:pt x="2232704" y="3502581"/>
                </a:lnTo>
                <a:cubicBezTo>
                  <a:pt x="2008768" y="3426591"/>
                  <a:pt x="1777979" y="3316937"/>
                  <a:pt x="1545844" y="3182914"/>
                </a:cubicBezTo>
                <a:cubicBezTo>
                  <a:pt x="1417311" y="3108706"/>
                  <a:pt x="1297174" y="3027587"/>
                  <a:pt x="1187080" y="2940350"/>
                </a:cubicBezTo>
                <a:lnTo>
                  <a:pt x="644563" y="3221269"/>
                </a:lnTo>
                <a:lnTo>
                  <a:pt x="313243" y="3021214"/>
                </a:lnTo>
                <a:lnTo>
                  <a:pt x="758618" y="2520701"/>
                </a:lnTo>
                <a:cubicBezTo>
                  <a:pt x="486809" y="2185364"/>
                  <a:pt x="366525" y="2001354"/>
                  <a:pt x="220359" y="1559552"/>
                </a:cubicBezTo>
                <a:lnTo>
                  <a:pt x="0" y="974235"/>
                </a:lnTo>
                <a:lnTo>
                  <a:pt x="136031" y="632342"/>
                </a:lnTo>
                <a:cubicBezTo>
                  <a:pt x="201560" y="518845"/>
                  <a:pt x="328181" y="618294"/>
                  <a:pt x="441680" y="683821"/>
                </a:cubicBezTo>
                <a:lnTo>
                  <a:pt x="615174" y="766457"/>
                </a:lnTo>
                <a:cubicBezTo>
                  <a:pt x="794799" y="679762"/>
                  <a:pt x="972030" y="610864"/>
                  <a:pt x="1149669" y="564016"/>
                </a:cubicBezTo>
                <a:cubicBezTo>
                  <a:pt x="1279669" y="425290"/>
                  <a:pt x="1292972" y="311951"/>
                  <a:pt x="1235408" y="0"/>
                </a:cubicBezTo>
                <a:cubicBezTo>
                  <a:pt x="1689387" y="260915"/>
                  <a:pt x="1677719" y="364303"/>
                  <a:pt x="1757574" y="501984"/>
                </a:cubicBezTo>
                <a:cubicBezTo>
                  <a:pt x="2034992" y="495023"/>
                  <a:pt x="2305491" y="544470"/>
                  <a:pt x="2586293" y="651253"/>
                </a:cubicBezTo>
                <a:lnTo>
                  <a:pt x="2586551" y="653057"/>
                </a:lnTo>
                <a:cubicBezTo>
                  <a:pt x="2720255" y="698863"/>
                  <a:pt x="2844770" y="752572"/>
                  <a:pt x="2998334" y="842092"/>
                </a:cubicBezTo>
                <a:cubicBezTo>
                  <a:pt x="3151898" y="931613"/>
                  <a:pt x="3327897" y="1014250"/>
                  <a:pt x="3507935" y="1190180"/>
                </a:cubicBezTo>
                <a:cubicBezTo>
                  <a:pt x="3763758" y="1398383"/>
                  <a:pt x="3991386" y="1651352"/>
                  <a:pt x="4078560" y="1897671"/>
                </a:cubicBezTo>
                <a:cubicBezTo>
                  <a:pt x="4130847" y="1854396"/>
                  <a:pt x="4195337" y="1827116"/>
                  <a:pt x="4265191" y="1816859"/>
                </a:cubicBezTo>
                <a:cubicBezTo>
                  <a:pt x="4370082" y="1801458"/>
                  <a:pt x="4474414" y="1826290"/>
                  <a:pt x="4559259" y="1882733"/>
                </a:cubicBezTo>
                <a:cubicBezTo>
                  <a:pt x="4654687" y="1869064"/>
                  <a:pt x="4752104" y="1878209"/>
                  <a:pt x="4843997" y="1908391"/>
                </a:cubicBezTo>
                <a:cubicBezTo>
                  <a:pt x="5016955" y="1984127"/>
                  <a:pt x="5035782" y="2044845"/>
                  <a:pt x="5206857" y="2224145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7" name="Freeform 2">
            <a:extLst>
              <a:ext uri="{FF2B5EF4-FFF2-40B4-BE49-F238E27FC236}">
                <a16:creationId xmlns:a16="http://schemas.microsoft.com/office/drawing/2014/main" xmlns="" id="{4EDCE230-9EA2-41F9-AB68-56CC2F4D0E96}"/>
              </a:ext>
            </a:extLst>
          </p:cNvPr>
          <p:cNvSpPr/>
          <p:nvPr/>
        </p:nvSpPr>
        <p:spPr>
          <a:xfrm rot="3335692" flipH="1">
            <a:off x="9434921" y="22959"/>
            <a:ext cx="2194600" cy="3643563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87856 w 1201383"/>
              <a:gd name="connsiteY0" fmla="*/ 0 h 1438562"/>
              <a:gd name="connsiteX1" fmla="*/ 588759 w 1201383"/>
              <a:gd name="connsiteY1" fmla="*/ 304800 h 1438562"/>
              <a:gd name="connsiteX2" fmla="*/ 800458 w 1201383"/>
              <a:gd name="connsiteY2" fmla="*/ 459344 h 1438562"/>
              <a:gd name="connsiteX3" fmla="*/ 1109918 w 1201383"/>
              <a:gd name="connsiteY3" fmla="*/ 830882 h 1438562"/>
              <a:gd name="connsiteX4" fmla="*/ 1196594 w 1201383"/>
              <a:gd name="connsiteY4" fmla="*/ 1299015 h 1438562"/>
              <a:gd name="connsiteX5" fmla="*/ 1126880 w 1201383"/>
              <a:gd name="connsiteY5" fmla="*/ 1261345 h 1438562"/>
              <a:gd name="connsiteX6" fmla="*/ 1114117 w 1201383"/>
              <a:gd name="connsiteY6" fmla="*/ 1409318 h 1438562"/>
              <a:gd name="connsiteX7" fmla="*/ 1036681 w 1201383"/>
              <a:gd name="connsiteY7" fmla="*/ 1334364 h 1438562"/>
              <a:gd name="connsiteX8" fmla="*/ 1005568 w 1201383"/>
              <a:gd name="connsiteY8" fmla="*/ 1437195 h 1438562"/>
              <a:gd name="connsiteX9" fmla="*/ 894461 w 1201383"/>
              <a:gd name="connsiteY9" fmla="*/ 986314 h 1438562"/>
              <a:gd name="connsiteX10" fmla="*/ 561592 w 1201383"/>
              <a:gd name="connsiteY10" fmla="*/ 803357 h 1438562"/>
              <a:gd name="connsiteX11" fmla="*/ 525307 w 1201383"/>
              <a:gd name="connsiteY11" fmla="*/ 953956 h 1438562"/>
              <a:gd name="connsiteX12" fmla="*/ 561591 w 1201383"/>
              <a:gd name="connsiteY12" fmla="*/ 1175672 h 1438562"/>
              <a:gd name="connsiteX13" fmla="*/ 553219 w 1201383"/>
              <a:gd name="connsiteY13" fmla="*/ 1402288 h 1438562"/>
              <a:gd name="connsiteX14" fmla="*/ 263741 w 1201383"/>
              <a:gd name="connsiteY14" fmla="*/ 889736 h 1438562"/>
              <a:gd name="connsiteX15" fmla="*/ 195236 w 1201383"/>
              <a:gd name="connsiteY15" fmla="*/ 445938 h 1438562"/>
              <a:gd name="connsiteX16" fmla="*/ 0 w 1201383"/>
              <a:gd name="connsiteY16" fmla="*/ 5568 h 1438562"/>
              <a:gd name="connsiteX17" fmla="*/ 587856 w 1201383"/>
              <a:gd name="connsiteY17" fmla="*/ 0 h 1438562"/>
              <a:gd name="connsiteX0" fmla="*/ 512370 w 1201383"/>
              <a:gd name="connsiteY0" fmla="*/ 0 h 1438562"/>
              <a:gd name="connsiteX1" fmla="*/ 588759 w 1201383"/>
              <a:gd name="connsiteY1" fmla="*/ 304800 h 1438562"/>
              <a:gd name="connsiteX2" fmla="*/ 800458 w 1201383"/>
              <a:gd name="connsiteY2" fmla="*/ 459344 h 1438562"/>
              <a:gd name="connsiteX3" fmla="*/ 1109918 w 1201383"/>
              <a:gd name="connsiteY3" fmla="*/ 830882 h 1438562"/>
              <a:gd name="connsiteX4" fmla="*/ 1196594 w 1201383"/>
              <a:gd name="connsiteY4" fmla="*/ 1299015 h 1438562"/>
              <a:gd name="connsiteX5" fmla="*/ 1126880 w 1201383"/>
              <a:gd name="connsiteY5" fmla="*/ 1261345 h 1438562"/>
              <a:gd name="connsiteX6" fmla="*/ 1114117 w 1201383"/>
              <a:gd name="connsiteY6" fmla="*/ 1409318 h 1438562"/>
              <a:gd name="connsiteX7" fmla="*/ 1036681 w 1201383"/>
              <a:gd name="connsiteY7" fmla="*/ 1334364 h 1438562"/>
              <a:gd name="connsiteX8" fmla="*/ 1005568 w 1201383"/>
              <a:gd name="connsiteY8" fmla="*/ 1437195 h 1438562"/>
              <a:gd name="connsiteX9" fmla="*/ 894461 w 1201383"/>
              <a:gd name="connsiteY9" fmla="*/ 986314 h 1438562"/>
              <a:gd name="connsiteX10" fmla="*/ 561592 w 1201383"/>
              <a:gd name="connsiteY10" fmla="*/ 803357 h 1438562"/>
              <a:gd name="connsiteX11" fmla="*/ 525307 w 1201383"/>
              <a:gd name="connsiteY11" fmla="*/ 953956 h 1438562"/>
              <a:gd name="connsiteX12" fmla="*/ 561591 w 1201383"/>
              <a:gd name="connsiteY12" fmla="*/ 1175672 h 1438562"/>
              <a:gd name="connsiteX13" fmla="*/ 553219 w 1201383"/>
              <a:gd name="connsiteY13" fmla="*/ 1402288 h 1438562"/>
              <a:gd name="connsiteX14" fmla="*/ 263741 w 1201383"/>
              <a:gd name="connsiteY14" fmla="*/ 889736 h 1438562"/>
              <a:gd name="connsiteX15" fmla="*/ 195236 w 1201383"/>
              <a:gd name="connsiteY15" fmla="*/ 445938 h 1438562"/>
              <a:gd name="connsiteX16" fmla="*/ 0 w 1201383"/>
              <a:gd name="connsiteY16" fmla="*/ 5568 h 1438562"/>
              <a:gd name="connsiteX17" fmla="*/ 512370 w 1201383"/>
              <a:gd name="connsiteY17" fmla="*/ 0 h 1438562"/>
              <a:gd name="connsiteX0" fmla="*/ 386189 w 1075202"/>
              <a:gd name="connsiteY0" fmla="*/ 0 h 1438562"/>
              <a:gd name="connsiteX1" fmla="*/ 462578 w 1075202"/>
              <a:gd name="connsiteY1" fmla="*/ 304800 h 1438562"/>
              <a:gd name="connsiteX2" fmla="*/ 674277 w 1075202"/>
              <a:gd name="connsiteY2" fmla="*/ 459344 h 1438562"/>
              <a:gd name="connsiteX3" fmla="*/ 983737 w 1075202"/>
              <a:gd name="connsiteY3" fmla="*/ 830882 h 1438562"/>
              <a:gd name="connsiteX4" fmla="*/ 1070413 w 1075202"/>
              <a:gd name="connsiteY4" fmla="*/ 1299015 h 1438562"/>
              <a:gd name="connsiteX5" fmla="*/ 1000699 w 1075202"/>
              <a:gd name="connsiteY5" fmla="*/ 1261345 h 1438562"/>
              <a:gd name="connsiteX6" fmla="*/ 987936 w 1075202"/>
              <a:gd name="connsiteY6" fmla="*/ 1409318 h 1438562"/>
              <a:gd name="connsiteX7" fmla="*/ 910500 w 1075202"/>
              <a:gd name="connsiteY7" fmla="*/ 1334364 h 1438562"/>
              <a:gd name="connsiteX8" fmla="*/ 879387 w 1075202"/>
              <a:gd name="connsiteY8" fmla="*/ 1437195 h 1438562"/>
              <a:gd name="connsiteX9" fmla="*/ 768280 w 1075202"/>
              <a:gd name="connsiteY9" fmla="*/ 986314 h 1438562"/>
              <a:gd name="connsiteX10" fmla="*/ 435411 w 1075202"/>
              <a:gd name="connsiteY10" fmla="*/ 803357 h 1438562"/>
              <a:gd name="connsiteX11" fmla="*/ 399126 w 1075202"/>
              <a:gd name="connsiteY11" fmla="*/ 953956 h 1438562"/>
              <a:gd name="connsiteX12" fmla="*/ 435410 w 1075202"/>
              <a:gd name="connsiteY12" fmla="*/ 1175672 h 1438562"/>
              <a:gd name="connsiteX13" fmla="*/ 427038 w 1075202"/>
              <a:gd name="connsiteY13" fmla="*/ 1402288 h 1438562"/>
              <a:gd name="connsiteX14" fmla="*/ 137560 w 1075202"/>
              <a:gd name="connsiteY14" fmla="*/ 889736 h 1438562"/>
              <a:gd name="connsiteX15" fmla="*/ 69055 w 1075202"/>
              <a:gd name="connsiteY15" fmla="*/ 445938 h 1438562"/>
              <a:gd name="connsiteX16" fmla="*/ 0 w 1075202"/>
              <a:gd name="connsiteY16" fmla="*/ 240550 h 1438562"/>
              <a:gd name="connsiteX17" fmla="*/ 386189 w 1075202"/>
              <a:gd name="connsiteY17" fmla="*/ 0 h 1438562"/>
              <a:gd name="connsiteX0" fmla="*/ 225187 w 1075202"/>
              <a:gd name="connsiteY0" fmla="*/ 0 h 2195821"/>
              <a:gd name="connsiteX1" fmla="*/ 462578 w 1075202"/>
              <a:gd name="connsiteY1" fmla="*/ 1062059 h 2195821"/>
              <a:gd name="connsiteX2" fmla="*/ 674277 w 1075202"/>
              <a:gd name="connsiteY2" fmla="*/ 1216603 h 2195821"/>
              <a:gd name="connsiteX3" fmla="*/ 983737 w 1075202"/>
              <a:gd name="connsiteY3" fmla="*/ 1588141 h 2195821"/>
              <a:gd name="connsiteX4" fmla="*/ 1070413 w 1075202"/>
              <a:gd name="connsiteY4" fmla="*/ 2056274 h 2195821"/>
              <a:gd name="connsiteX5" fmla="*/ 1000699 w 1075202"/>
              <a:gd name="connsiteY5" fmla="*/ 2018604 h 2195821"/>
              <a:gd name="connsiteX6" fmla="*/ 987936 w 1075202"/>
              <a:gd name="connsiteY6" fmla="*/ 2166577 h 2195821"/>
              <a:gd name="connsiteX7" fmla="*/ 910500 w 1075202"/>
              <a:gd name="connsiteY7" fmla="*/ 2091623 h 2195821"/>
              <a:gd name="connsiteX8" fmla="*/ 879387 w 1075202"/>
              <a:gd name="connsiteY8" fmla="*/ 2194454 h 2195821"/>
              <a:gd name="connsiteX9" fmla="*/ 768280 w 1075202"/>
              <a:gd name="connsiteY9" fmla="*/ 1743573 h 2195821"/>
              <a:gd name="connsiteX10" fmla="*/ 435411 w 1075202"/>
              <a:gd name="connsiteY10" fmla="*/ 1560616 h 2195821"/>
              <a:gd name="connsiteX11" fmla="*/ 399126 w 1075202"/>
              <a:gd name="connsiteY11" fmla="*/ 1711215 h 2195821"/>
              <a:gd name="connsiteX12" fmla="*/ 435410 w 1075202"/>
              <a:gd name="connsiteY12" fmla="*/ 1932931 h 2195821"/>
              <a:gd name="connsiteX13" fmla="*/ 427038 w 1075202"/>
              <a:gd name="connsiteY13" fmla="*/ 2159547 h 2195821"/>
              <a:gd name="connsiteX14" fmla="*/ 137560 w 1075202"/>
              <a:gd name="connsiteY14" fmla="*/ 1646995 h 2195821"/>
              <a:gd name="connsiteX15" fmla="*/ 69055 w 1075202"/>
              <a:gd name="connsiteY15" fmla="*/ 1203197 h 2195821"/>
              <a:gd name="connsiteX16" fmla="*/ 0 w 1075202"/>
              <a:gd name="connsiteY16" fmla="*/ 997809 h 2195821"/>
              <a:gd name="connsiteX17" fmla="*/ 225187 w 1075202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8945 w 1324451"/>
              <a:gd name="connsiteY0" fmla="*/ 0 h 2198909"/>
              <a:gd name="connsiteX1" fmla="*/ 711827 w 1324451"/>
              <a:gd name="connsiteY1" fmla="*/ 1065147 h 2198909"/>
              <a:gd name="connsiteX2" fmla="*/ 923526 w 1324451"/>
              <a:gd name="connsiteY2" fmla="*/ 1219691 h 2198909"/>
              <a:gd name="connsiteX3" fmla="*/ 1232986 w 1324451"/>
              <a:gd name="connsiteY3" fmla="*/ 1591229 h 2198909"/>
              <a:gd name="connsiteX4" fmla="*/ 1319662 w 1324451"/>
              <a:gd name="connsiteY4" fmla="*/ 2059362 h 2198909"/>
              <a:gd name="connsiteX5" fmla="*/ 1249948 w 1324451"/>
              <a:gd name="connsiteY5" fmla="*/ 2021692 h 2198909"/>
              <a:gd name="connsiteX6" fmla="*/ 1237185 w 1324451"/>
              <a:gd name="connsiteY6" fmla="*/ 2169665 h 2198909"/>
              <a:gd name="connsiteX7" fmla="*/ 1159749 w 1324451"/>
              <a:gd name="connsiteY7" fmla="*/ 2094711 h 2198909"/>
              <a:gd name="connsiteX8" fmla="*/ 1128636 w 1324451"/>
              <a:gd name="connsiteY8" fmla="*/ 2197542 h 2198909"/>
              <a:gd name="connsiteX9" fmla="*/ 1017529 w 1324451"/>
              <a:gd name="connsiteY9" fmla="*/ 1746661 h 2198909"/>
              <a:gd name="connsiteX10" fmla="*/ 684660 w 1324451"/>
              <a:gd name="connsiteY10" fmla="*/ 1563704 h 2198909"/>
              <a:gd name="connsiteX11" fmla="*/ 648375 w 1324451"/>
              <a:gd name="connsiteY11" fmla="*/ 1714303 h 2198909"/>
              <a:gd name="connsiteX12" fmla="*/ 684659 w 1324451"/>
              <a:gd name="connsiteY12" fmla="*/ 1936019 h 2198909"/>
              <a:gd name="connsiteX13" fmla="*/ 676287 w 1324451"/>
              <a:gd name="connsiteY13" fmla="*/ 2162635 h 2198909"/>
              <a:gd name="connsiteX14" fmla="*/ 386809 w 1324451"/>
              <a:gd name="connsiteY14" fmla="*/ 1650083 h 2198909"/>
              <a:gd name="connsiteX15" fmla="*/ 318304 w 1324451"/>
              <a:gd name="connsiteY15" fmla="*/ 1206285 h 2198909"/>
              <a:gd name="connsiteX16" fmla="*/ 0 w 1324451"/>
              <a:gd name="connsiteY16" fmla="*/ 337185 h 2198909"/>
              <a:gd name="connsiteX17" fmla="*/ 478945 w 1324451"/>
              <a:gd name="connsiteY17" fmla="*/ 0 h 219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24451" h="2198909">
                <a:moveTo>
                  <a:pt x="478945" y="0"/>
                </a:moveTo>
                <a:cubicBezTo>
                  <a:pt x="504408" y="101600"/>
                  <a:pt x="610165" y="929642"/>
                  <a:pt x="711827" y="1065147"/>
                </a:cubicBezTo>
                <a:cubicBezTo>
                  <a:pt x="784379" y="1111697"/>
                  <a:pt x="809274" y="1131442"/>
                  <a:pt x="923526" y="1219691"/>
                </a:cubicBezTo>
                <a:cubicBezTo>
                  <a:pt x="1010386" y="1307371"/>
                  <a:pt x="1166963" y="1451284"/>
                  <a:pt x="1232986" y="1591229"/>
                </a:cubicBezTo>
                <a:cubicBezTo>
                  <a:pt x="1266275" y="1759409"/>
                  <a:pt x="1344499" y="2025354"/>
                  <a:pt x="1319662" y="2059362"/>
                </a:cubicBezTo>
                <a:cubicBezTo>
                  <a:pt x="1308006" y="2071424"/>
                  <a:pt x="1281384" y="2055131"/>
                  <a:pt x="1249948" y="2021692"/>
                </a:cubicBezTo>
                <a:cubicBezTo>
                  <a:pt x="1252388" y="2098272"/>
                  <a:pt x="1250403" y="2157099"/>
                  <a:pt x="1237185" y="2169665"/>
                </a:cubicBezTo>
                <a:cubicBezTo>
                  <a:pt x="1220788" y="2181435"/>
                  <a:pt x="1190417" y="2148933"/>
                  <a:pt x="1159749" y="2094711"/>
                </a:cubicBezTo>
                <a:cubicBezTo>
                  <a:pt x="1150966" y="2149824"/>
                  <a:pt x="1140903" y="2189287"/>
                  <a:pt x="1128636" y="2197542"/>
                </a:cubicBezTo>
                <a:cubicBezTo>
                  <a:pt x="1080680" y="2220994"/>
                  <a:pt x="1014851" y="1937661"/>
                  <a:pt x="1017529" y="1746661"/>
                </a:cubicBezTo>
                <a:cubicBezTo>
                  <a:pt x="943533" y="1601804"/>
                  <a:pt x="747088" y="1564411"/>
                  <a:pt x="684660" y="1563704"/>
                </a:cubicBezTo>
                <a:cubicBezTo>
                  <a:pt x="623631" y="1575189"/>
                  <a:pt x="641425" y="1641330"/>
                  <a:pt x="648375" y="1714303"/>
                </a:cubicBezTo>
                <a:cubicBezTo>
                  <a:pt x="664752" y="1797723"/>
                  <a:pt x="668094" y="1871721"/>
                  <a:pt x="684659" y="1936019"/>
                </a:cubicBezTo>
                <a:cubicBezTo>
                  <a:pt x="751859" y="2074779"/>
                  <a:pt x="728411" y="2210291"/>
                  <a:pt x="676287" y="2162635"/>
                </a:cubicBezTo>
                <a:cubicBezTo>
                  <a:pt x="642620" y="2161861"/>
                  <a:pt x="524231" y="1891785"/>
                  <a:pt x="386809" y="1650083"/>
                </a:cubicBezTo>
                <a:cubicBezTo>
                  <a:pt x="319203" y="1502109"/>
                  <a:pt x="343938" y="1348166"/>
                  <a:pt x="318304" y="1206285"/>
                </a:cubicBezTo>
                <a:cubicBezTo>
                  <a:pt x="327395" y="1047084"/>
                  <a:pt x="109427" y="532299"/>
                  <a:pt x="0" y="337185"/>
                </a:cubicBezTo>
                <a:lnTo>
                  <a:pt x="47894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9" name="Rectangle 50">
            <a:extLst>
              <a:ext uri="{FF2B5EF4-FFF2-40B4-BE49-F238E27FC236}">
                <a16:creationId xmlns:a16="http://schemas.microsoft.com/office/drawing/2014/main" xmlns="" id="{7C042A9B-363E-404E-9781-A57D9FA08E73}"/>
              </a:ext>
            </a:extLst>
          </p:cNvPr>
          <p:cNvSpPr>
            <a:spLocks noChangeAspect="1"/>
          </p:cNvSpPr>
          <p:nvPr/>
        </p:nvSpPr>
        <p:spPr>
          <a:xfrm rot="1429276">
            <a:off x="7878254" y="3244034"/>
            <a:ext cx="661399" cy="378826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0" name="TextBox 34">
            <a:extLst>
              <a:ext uri="{FF2B5EF4-FFF2-40B4-BE49-F238E27FC236}">
                <a16:creationId xmlns:a16="http://schemas.microsoft.com/office/drawing/2014/main" xmlns="" id="{1E885AAE-68D6-4B61-84A0-3D4ECE3456ED}"/>
              </a:ext>
            </a:extLst>
          </p:cNvPr>
          <p:cNvSpPr txBox="1"/>
          <p:nvPr/>
        </p:nvSpPr>
        <p:spPr>
          <a:xfrm>
            <a:off x="301336" y="2358252"/>
            <a:ext cx="5669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การค้นหา ตรวจสอบ ระบุข้อผิดพลาด สร้างมาตรฐานในการจัดการข้อมูล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1" name="TextBox 35">
            <a:extLst>
              <a:ext uri="{FF2B5EF4-FFF2-40B4-BE49-F238E27FC236}">
                <a16:creationId xmlns:a16="http://schemas.microsoft.com/office/drawing/2014/main" xmlns="" id="{9F22120B-00A8-47CA-973F-A52653F0F36B}"/>
              </a:ext>
            </a:extLst>
          </p:cNvPr>
          <p:cNvSpPr txBox="1"/>
          <p:nvPr/>
        </p:nvSpPr>
        <p:spPr>
          <a:xfrm>
            <a:off x="869039" y="1607054"/>
            <a:ext cx="5113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ข้อมูลการเรียกเก็บถูกต้อง ครบถ้วน ทันเวลา</a:t>
            </a:r>
            <a:endParaRPr lang="ko-KR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2" name="TextBox 36">
            <a:extLst>
              <a:ext uri="{FF2B5EF4-FFF2-40B4-BE49-F238E27FC236}">
                <a16:creationId xmlns:a16="http://schemas.microsoft.com/office/drawing/2014/main" xmlns="" id="{F72476CB-9ED0-44DD-8134-B747B8E5EC79}"/>
              </a:ext>
            </a:extLst>
          </p:cNvPr>
          <p:cNvSpPr txBox="1"/>
          <p:nvPr/>
        </p:nvSpPr>
        <p:spPr>
          <a:xfrm>
            <a:off x="-11004" y="4081087"/>
            <a:ext cx="5475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ติดตามและสรุปผลข้อมูลการจัดเก็บรายได้เป็นปัจจุบัน ตรวจสอบได้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3" name="TextBox 37">
            <a:extLst>
              <a:ext uri="{FF2B5EF4-FFF2-40B4-BE49-F238E27FC236}">
                <a16:creationId xmlns:a16="http://schemas.microsoft.com/office/drawing/2014/main" xmlns="" id="{3EB9DB08-D661-45A4-BAFE-F6DEBAF4F1A7}"/>
              </a:ext>
            </a:extLst>
          </p:cNvPr>
          <p:cNvSpPr txBox="1"/>
          <p:nvPr/>
        </p:nvSpPr>
        <p:spPr>
          <a:xfrm>
            <a:off x="301336" y="3323511"/>
            <a:ext cx="51811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การติดตามและการสรุปผลการจัดเก็บรายได้</a:t>
            </a:r>
            <a:endParaRPr lang="ko-KR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4" name="TextBox 38">
            <a:extLst>
              <a:ext uri="{FF2B5EF4-FFF2-40B4-BE49-F238E27FC236}">
                <a16:creationId xmlns:a16="http://schemas.microsoft.com/office/drawing/2014/main" xmlns="" id="{3096EFFE-948C-4FBA-9359-DCEB61DA75EE}"/>
              </a:ext>
            </a:extLst>
          </p:cNvPr>
          <p:cNvSpPr txBox="1"/>
          <p:nvPr/>
        </p:nvSpPr>
        <p:spPr>
          <a:xfrm>
            <a:off x="10712" y="5768955"/>
            <a:ext cx="4801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ประเมินแนวโน้ม วางแผน บริหารจัดการได้อย่างมีประสิทธิภาพ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5" name="TextBox 39">
            <a:extLst>
              <a:ext uri="{FF2B5EF4-FFF2-40B4-BE49-F238E27FC236}">
                <a16:creationId xmlns:a16="http://schemas.microsoft.com/office/drawing/2014/main" xmlns="" id="{AB0200EE-CD2E-4B5F-9617-66C4000E5987}"/>
              </a:ext>
            </a:extLst>
          </p:cNvPr>
          <p:cNvSpPr txBox="1"/>
          <p:nvPr/>
        </p:nvSpPr>
        <p:spPr>
          <a:xfrm>
            <a:off x="-19352" y="5019067"/>
            <a:ext cx="4821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พัฒนามุ่งสู่ศูนย์จัดเก็บรายได้คุณภาพ</a:t>
            </a:r>
            <a:endParaRPr lang="ko-KR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6" name="Rectangle 50">
            <a:extLst>
              <a:ext uri="{FF2B5EF4-FFF2-40B4-BE49-F238E27FC236}">
                <a16:creationId xmlns:a16="http://schemas.microsoft.com/office/drawing/2014/main" xmlns="" id="{7C042A9B-363E-404E-9781-A57D9FA08E73}"/>
              </a:ext>
            </a:extLst>
          </p:cNvPr>
          <p:cNvSpPr>
            <a:spLocks noChangeAspect="1"/>
          </p:cNvSpPr>
          <p:nvPr/>
        </p:nvSpPr>
        <p:spPr>
          <a:xfrm rot="20794004">
            <a:off x="9116002" y="3020370"/>
            <a:ext cx="702320" cy="402264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7" name="Rectangle 50">
            <a:extLst>
              <a:ext uri="{FF2B5EF4-FFF2-40B4-BE49-F238E27FC236}">
                <a16:creationId xmlns:a16="http://schemas.microsoft.com/office/drawing/2014/main" xmlns="" id="{7C042A9B-363E-404E-9781-A57D9FA08E73}"/>
              </a:ext>
            </a:extLst>
          </p:cNvPr>
          <p:cNvSpPr>
            <a:spLocks noChangeAspect="1"/>
          </p:cNvSpPr>
          <p:nvPr/>
        </p:nvSpPr>
        <p:spPr>
          <a:xfrm rot="20145619">
            <a:off x="8192178" y="2318738"/>
            <a:ext cx="937727" cy="537097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8" name="Rectangle 50">
            <a:extLst>
              <a:ext uri="{FF2B5EF4-FFF2-40B4-BE49-F238E27FC236}">
                <a16:creationId xmlns:a16="http://schemas.microsoft.com/office/drawing/2014/main" xmlns="" id="{7C042A9B-363E-404E-9781-A57D9FA08E73}"/>
              </a:ext>
            </a:extLst>
          </p:cNvPr>
          <p:cNvSpPr>
            <a:spLocks noChangeAspect="1"/>
          </p:cNvSpPr>
          <p:nvPr/>
        </p:nvSpPr>
        <p:spPr>
          <a:xfrm rot="18000000">
            <a:off x="8828833" y="3918771"/>
            <a:ext cx="737052" cy="422157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882688" y="140432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49" name="สี่เหลี่ยมผืนผ้า 148"/>
          <p:cNvSpPr/>
          <p:nvPr/>
        </p:nvSpPr>
        <p:spPr>
          <a:xfrm>
            <a:off x="6143772" y="310819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50" name="สี่เหลี่ยมผืนผ้า 149"/>
          <p:cNvSpPr/>
          <p:nvPr/>
        </p:nvSpPr>
        <p:spPr>
          <a:xfrm>
            <a:off x="5424181" y="481083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3848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39" grpId="0" animBg="1"/>
      <p:bldP spid="140" grpId="0"/>
      <p:bldP spid="141" grpId="0"/>
      <p:bldP spid="142" grpId="0"/>
      <p:bldP spid="143" grpId="0"/>
      <p:bldP spid="144" grpId="0"/>
      <p:bldP spid="145" grpId="0"/>
      <p:bldP spid="146" grpId="0" animBg="1"/>
      <p:bldP spid="148" grpId="0" animBg="1"/>
      <p:bldP spid="4" grpId="0"/>
      <p:bldP spid="149" grpId="0"/>
      <p:bldP spid="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6E4F0E-C1B4-4FEC-A2AA-1AE3AC745AA7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6EEEE93-3254-45DD-B3D0-78DD73810073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16A1A149-A24A-4D8B-A465-D15AC01E15E7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A3D06668-8EC0-4AA0-A434-88072F86442B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382A9AEF-5841-4E81-9ADB-5E284FF4E66C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82270847-A89B-4FB2-B9D5-DA419678F55D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17B732C-4A5E-4AC1-8752-DE36552F5AD5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3476EC6E-8E5F-4EDC-ABDD-B82B03C3FFB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10F12806-EEBD-49A7-A6E8-753B5A0F644D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CE01F811-3387-40B3-A0AC-1551C62C927F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37A3BCE1-E894-44AB-B62D-B3ACBE7BAC3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CCBB1C1-5650-449C-B610-CBD4F430F06B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565107D0-C561-4467-892C-C15C3573978C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EF831B3E-3F9C-426B-B228-EF7F25CF5880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204457D6-55C4-4E8B-AA64-36F8AB5127B6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927ACD52-72C9-42E2-B3DB-12979A524E18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1C748D7B-3002-43DB-A193-A44176627568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FC170EB0-55E6-4D4D-93D9-13DD0B733164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70DE2A6B-EA17-46EE-B3E6-3D2B60BC1FDE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744A8F1B-5B36-491B-8C2F-135ADE85F656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E1C52554-FA15-4696-8A99-F9F966CDA736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17796E20-FCD6-4C20-AA56-7CBA831E6EC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B7188133-B09C-4FBE-A6A3-27DE7DDDCB32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668AC477-7DD8-4D44-B4A6-3DB138DEF730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8A7C975-0A89-4C61-A9E5-5F01D43AD647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현 96">
              <a:extLst>
                <a:ext uri="{FF2B5EF4-FFF2-40B4-BE49-F238E27FC236}">
                  <a16:creationId xmlns:a16="http://schemas.microsoft.com/office/drawing/2014/main" xmlns="" id="{56455D27-D750-4120-BB54-17458FDF9448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현 97">
              <a:extLst>
                <a:ext uri="{FF2B5EF4-FFF2-40B4-BE49-F238E27FC236}">
                  <a16:creationId xmlns:a16="http://schemas.microsoft.com/office/drawing/2014/main" xmlns="" id="{FFD06249-20A2-4384-BCF6-EF23C7391AE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현 96">
              <a:extLst>
                <a:ext uri="{FF2B5EF4-FFF2-40B4-BE49-F238E27FC236}">
                  <a16:creationId xmlns:a16="http://schemas.microsoft.com/office/drawing/2014/main" xmlns="" id="{4964CD7B-169A-4696-AE60-6F5783B5B160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9F11C919-C81B-4567-9429-9CE1DE711CA8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056F838D-9769-4349-84E8-37F73CFFEC3A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D47E4AB5-0A91-4185-B916-07C9AD0EE96A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1AA0464C-21D5-49E3-9F79-A3282CF7AF5D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9C1A945B-FC7C-4D73-A27E-5E8C0F4AE4D4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028BFD6D-346A-4B4C-9D5B-AF93EE390568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51BBD401-F38D-42D9-8018-825CD42299AE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C4F877F6-A2BD-483C-B2F6-8BBBFA893E6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617AEAF8-1246-4279-B987-0C02CDE1F15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B58C804C-1A18-48C0-80D5-AACF6F096BFD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C8868886-837A-47FD-9805-028BDA521DB1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D16A0A6E-C070-450C-A76C-5F0DD5A8D3AC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8736D877-A63F-4027-AA33-694A17F8D0C7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33639427-C578-46D3-99F6-377F75023CE2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869A0EB1-CB86-4E9D-9FCA-E3594CC2A264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BA3E18F0-0E02-4E05-AA00-01D746A690D3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B1605EFA-FB15-4FA8-981E-C70220565B4F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ADECA92D-1C7D-4F91-9B4B-E7FDA68C6928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A7C3FFF9-C415-452D-897A-CA3F6FDAFF20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F9EFE9B4-27EC-4400-A55A-D573CE2497E9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224D558E-B342-4189-A627-7F733CC20374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D0A5336C-E614-4BA4-9AFA-8B0723ADD935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61B20584-DEDE-4581-AB1D-EA69D4CC5E38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xmlns="" id="{D45351BD-2BB8-4681-A0C6-11DE0675DE0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xmlns="" id="{2BD619B6-7E2A-4BDC-B8DC-E3505E38334A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EE9D971E-2C17-4B84-A348-65A1BE9DC4B1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7A55E98C-F4B0-4474-AFEE-C8C503CD58E8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ADFF7441-5694-401C-9490-C7D0D7847A25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E297BF34-1D89-4183-8404-2AD97BA9D172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586C42D0-1A0F-4D34-B194-2279E860C306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5A3FAE66-6551-454B-B97B-01D3281FDDE1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A6E84AB1-5BA4-4225-B246-244D029C8F62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FFA706F3-56BE-4F54-BACF-C25AACF353D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C9C43029-BC77-4353-AAE5-ACBE11FA2AC1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577099D7-231D-4D24-A9E2-E40403558EB1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56616791-6ACE-48BC-B494-02B725380968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C9F5F5F0-BBC2-49C1-B9E9-D16043BDC42F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F8FEE2EF-53CC-4E48-9B73-AFC69583310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BF41C7F8-3CBC-4F4C-8063-581931A39338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29745D9B-CAFA-46DA-815D-3F2616ACFBB2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E8B12AC1-E8DF-488F-8164-0C5C7849792B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F987F33B-CFFC-4948-A84A-E1E0EBD8CCB7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C59748C5-F4E2-40B7-950E-29BE854E2F47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ED6AE8AE-B3C3-4CD1-85D5-A1FC1BBD48B0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8563D60D-4EF6-4B49-811D-1F22448E0EAF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D7F5193E-8590-4293-953E-6D4B155A8CA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217093C5-A715-413C-AC37-00013B26FA2B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362A6058-9049-402B-B4E6-40E26BFEC32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969A7B1F-5A30-4C61-A73C-DA797AE72ABC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2D34799F-600F-48DD-A895-F26D7AAC1253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981CDC58-A242-401A-A417-C41EE931C067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200207B8-BEC3-488C-BC8D-B44F67D1D198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07D02325-8818-4341-951B-897B600A87C1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E670BDD3-1DE4-4A1A-B4C7-970D089ADF4C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0D0EA45E-23CD-4EC2-8D4C-01E4CDAB88B5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726630F4-C9EC-4964-B582-E4E91DBBFB1B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42D1F916-62F1-473E-A45E-561E4A1B5346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161309DE-FC5C-4786-839A-85788EAC1AF8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5555F751-6EA7-41AB-9FE4-0BD28B0F4A68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0B2AE48F-0D52-4C39-8CFF-F20CDF9C776B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54F0B676-C794-41C6-94CA-EDE64EB80F46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DEC152C1-BD6B-4AC7-BE2C-A511B031EE84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BFF5FCE3-441C-4637-92BC-44FBF4A56A8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F53A8C80-14C2-41E5-BB1D-FBF4C82D5B99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C28D8C63-64A0-4B59-BA9D-123B278E7086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C59EB681-4395-436A-BD92-6DDB7B4CA76D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01DAB9B3-607D-4E0A-B058-AB7B2C797294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FC0CA1AE-6649-42AB-83A6-9C6310054799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FFCCC853-7361-4608-A858-3B3EFE2B68A1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7CE61171-1CF8-478A-8A11-A9ED2B0A8D7D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14" name="Text Placeholder 13">
            <a:extLst>
              <a:ext uri="{FF2B5EF4-FFF2-40B4-BE49-F238E27FC236}">
                <a16:creationId xmlns:a16="http://schemas.microsoft.com/office/drawing/2014/main" xmlns="" id="{D4D9A0FC-E76F-40E0-98A4-05444827C1D8}"/>
              </a:ext>
            </a:extLst>
          </p:cNvPr>
          <p:cNvSpPr txBox="1">
            <a:spLocks/>
          </p:cNvSpPr>
          <p:nvPr/>
        </p:nvSpPr>
        <p:spPr>
          <a:xfrm>
            <a:off x="-3371" y="-2981"/>
            <a:ext cx="12191672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การตอบรับข้อมูลการเรียกเก็บ 5 กองทุน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7" name="รูปภาพ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1" y="1706301"/>
            <a:ext cx="1583115" cy="118733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8" name="รูปภาพ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29" y="1679160"/>
            <a:ext cx="1546434" cy="11598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0" name="รูปภาพ 1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494" y="1746945"/>
            <a:ext cx="1045640" cy="9716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18" y="1679160"/>
            <a:ext cx="1125039" cy="11250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9" name="รูปภาพ 1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02" y="1610087"/>
            <a:ext cx="1594249" cy="11956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6" name="Rectangle 68">
            <a:extLst>
              <a:ext uri="{FF2B5EF4-FFF2-40B4-BE49-F238E27FC236}">
                <a16:creationId xmlns:a16="http://schemas.microsoft.com/office/drawing/2014/main" xmlns="" id="{DB8803DA-46D9-46CA-A6CE-368D65E1B687}"/>
              </a:ext>
            </a:extLst>
          </p:cNvPr>
          <p:cNvSpPr/>
          <p:nvPr/>
        </p:nvSpPr>
        <p:spPr>
          <a:xfrm>
            <a:off x="942018" y="2961914"/>
            <a:ext cx="10364895" cy="13949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1" name="Rectangle 69">
            <a:extLst>
              <a:ext uri="{FF2B5EF4-FFF2-40B4-BE49-F238E27FC236}">
                <a16:creationId xmlns:a16="http://schemas.microsoft.com/office/drawing/2014/main" xmlns="" id="{4889287C-C3BC-425F-842A-ADA9F95708BD}"/>
              </a:ext>
            </a:extLst>
          </p:cNvPr>
          <p:cNvSpPr/>
          <p:nvPr/>
        </p:nvSpPr>
        <p:spPr>
          <a:xfrm>
            <a:off x="942018" y="3225407"/>
            <a:ext cx="10364895" cy="14421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cxnSp>
        <p:nvCxnSpPr>
          <p:cNvPr id="122" name="Straight Connector 97">
            <a:extLst>
              <a:ext uri="{FF2B5EF4-FFF2-40B4-BE49-F238E27FC236}">
                <a16:creationId xmlns:a16="http://schemas.microsoft.com/office/drawing/2014/main" xmlns="" id="{BD784C45-131A-4A20-BFF9-26F58562BFAE}"/>
              </a:ext>
            </a:extLst>
          </p:cNvPr>
          <p:cNvCxnSpPr/>
          <p:nvPr/>
        </p:nvCxnSpPr>
        <p:spPr>
          <a:xfrm>
            <a:off x="6529843" y="3093974"/>
            <a:ext cx="0" cy="833578"/>
          </a:xfrm>
          <a:prstGeom prst="line">
            <a:avLst/>
          </a:prstGeom>
          <a:ln w="66675"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99">
            <a:extLst>
              <a:ext uri="{FF2B5EF4-FFF2-40B4-BE49-F238E27FC236}">
                <a16:creationId xmlns:a16="http://schemas.microsoft.com/office/drawing/2014/main" xmlns="" id="{F37CA13C-ED6B-425E-BFCB-9D3773FBEA4D}"/>
              </a:ext>
            </a:extLst>
          </p:cNvPr>
          <p:cNvCxnSpPr/>
          <p:nvPr/>
        </p:nvCxnSpPr>
        <p:spPr>
          <a:xfrm>
            <a:off x="4872629" y="3335446"/>
            <a:ext cx="0" cy="583703"/>
          </a:xfrm>
          <a:prstGeom prst="line">
            <a:avLst/>
          </a:prstGeom>
          <a:ln w="66675"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Hexagon 102">
            <a:extLst>
              <a:ext uri="{FF2B5EF4-FFF2-40B4-BE49-F238E27FC236}">
                <a16:creationId xmlns:a16="http://schemas.microsoft.com/office/drawing/2014/main" xmlns="" id="{E30AB860-A836-47EB-A39C-5E936C8E12E1}"/>
              </a:ext>
            </a:extLst>
          </p:cNvPr>
          <p:cNvSpPr/>
          <p:nvPr/>
        </p:nvSpPr>
        <p:spPr>
          <a:xfrm>
            <a:off x="6041121" y="3927552"/>
            <a:ext cx="977444" cy="81010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2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1600" dirty="0">
                <a:solidFill>
                  <a:schemeClr val="tx1"/>
                </a:solidFill>
              </a:rPr>
              <a:t>Statement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25" name="Hexagon 104">
            <a:extLst>
              <a:ext uri="{FF2B5EF4-FFF2-40B4-BE49-F238E27FC236}">
                <a16:creationId xmlns:a16="http://schemas.microsoft.com/office/drawing/2014/main" xmlns="" id="{EF74DFE0-C702-46C7-B510-F5EA5F3494B6}"/>
              </a:ext>
            </a:extLst>
          </p:cNvPr>
          <p:cNvSpPr/>
          <p:nvPr/>
        </p:nvSpPr>
        <p:spPr>
          <a:xfrm>
            <a:off x="4383001" y="3927553"/>
            <a:ext cx="977444" cy="81010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0800">
            <a:solidFill>
              <a:schemeClr val="accent3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dirty="0"/>
              <a:t>REP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26" name="Group 28">
            <a:extLst>
              <a:ext uri="{FF2B5EF4-FFF2-40B4-BE49-F238E27FC236}">
                <a16:creationId xmlns:a16="http://schemas.microsoft.com/office/drawing/2014/main" xmlns="" id="{0CAC7A4D-D498-42FB-A18A-12D29275A4B4}"/>
              </a:ext>
            </a:extLst>
          </p:cNvPr>
          <p:cNvGrpSpPr/>
          <p:nvPr/>
        </p:nvGrpSpPr>
        <p:grpSpPr>
          <a:xfrm>
            <a:off x="768261" y="3975097"/>
            <a:ext cx="3406853" cy="855669"/>
            <a:chOff x="5921826" y="2468985"/>
            <a:chExt cx="2665472" cy="506653"/>
          </a:xfrm>
        </p:grpSpPr>
        <p:sp>
          <p:nvSpPr>
            <p:cNvPr id="127" name="TextBox 29">
              <a:extLst>
                <a:ext uri="{FF2B5EF4-FFF2-40B4-BE49-F238E27FC236}">
                  <a16:creationId xmlns:a16="http://schemas.microsoft.com/office/drawing/2014/main" xmlns="" id="{88F28AB5-8111-4450-9D14-FCED40B2AA05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236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8" name="TextBox 30">
              <a:extLst>
                <a:ext uri="{FF2B5EF4-FFF2-40B4-BE49-F238E27FC236}">
                  <a16:creationId xmlns:a16="http://schemas.microsoft.com/office/drawing/2014/main" xmlns="" id="{B5042B82-B29E-4FEB-BE03-E2D19E83B2D7}"/>
                </a:ext>
              </a:extLst>
            </p:cNvPr>
            <p:cNvSpPr txBox="1"/>
            <p:nvPr/>
          </p:nvSpPr>
          <p:spPr>
            <a:xfrm>
              <a:off x="5921826" y="2468985"/>
              <a:ext cx="2664295" cy="309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ea typeface="FZShuTi" pitchFamily="2" charset="-122"/>
                  <a:cs typeface="TH SarabunPSK" panose="020B0500040200020003" pitchFamily="34" charset="-34"/>
                </a:rPr>
                <a:t>ข้อมูลตอบกลับการเรียกเก็บ 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29" name="Group 28">
            <a:extLst>
              <a:ext uri="{FF2B5EF4-FFF2-40B4-BE49-F238E27FC236}">
                <a16:creationId xmlns:a16="http://schemas.microsoft.com/office/drawing/2014/main" xmlns="" id="{0CAC7A4D-D498-42FB-A18A-12D29275A4B4}"/>
              </a:ext>
            </a:extLst>
          </p:cNvPr>
          <p:cNvGrpSpPr/>
          <p:nvPr/>
        </p:nvGrpSpPr>
        <p:grpSpPr>
          <a:xfrm>
            <a:off x="7226838" y="3957515"/>
            <a:ext cx="4061688" cy="939319"/>
            <a:chOff x="5926359" y="2365902"/>
            <a:chExt cx="2722350" cy="649473"/>
          </a:xfrm>
        </p:grpSpPr>
        <p:sp>
          <p:nvSpPr>
            <p:cNvPr id="130" name="TextBox 29">
              <a:extLst>
                <a:ext uri="{FF2B5EF4-FFF2-40B4-BE49-F238E27FC236}">
                  <a16:creationId xmlns:a16="http://schemas.microsoft.com/office/drawing/2014/main" xmlns="" id="{88F28AB5-8111-4450-9D14-FCED40B2AA05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27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1" name="TextBox 30">
              <a:extLst>
                <a:ext uri="{FF2B5EF4-FFF2-40B4-BE49-F238E27FC236}">
                  <a16:creationId xmlns:a16="http://schemas.microsoft.com/office/drawing/2014/main" xmlns="" id="{B5042B82-B29E-4FEB-BE03-E2D19E83B2D7}"/>
                </a:ext>
              </a:extLst>
            </p:cNvPr>
            <p:cNvSpPr txBox="1"/>
            <p:nvPr/>
          </p:nvSpPr>
          <p:spPr>
            <a:xfrm>
              <a:off x="5984414" y="2365902"/>
              <a:ext cx="2664295" cy="361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ea typeface="FZShuTi" pitchFamily="2" charset="-122"/>
                  <a:cs typeface="TH SarabunPSK" panose="020B0500040200020003" pitchFamily="34" charset="-34"/>
                </a:rPr>
                <a:t>ข้อมูลตอบกลับอนุมัติจัดสรรเงิน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10" name="รูปภาพ 10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75" y="4904880"/>
            <a:ext cx="2239405" cy="15029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19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6" grpId="0" animBg="1"/>
      <p:bldP spid="121" grpId="0" animBg="1"/>
      <p:bldP spid="124" grpId="0" animBg="1"/>
      <p:bldP spid="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6E4F0E-C1B4-4FEC-A2AA-1AE3AC745AA7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6EEEE93-3254-45DD-B3D0-78DD73810073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16A1A149-A24A-4D8B-A465-D15AC01E15E7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A3D06668-8EC0-4AA0-A434-88072F86442B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382A9AEF-5841-4E81-9ADB-5E284FF4E66C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82270847-A89B-4FB2-B9D5-DA419678F55D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17B732C-4A5E-4AC1-8752-DE36552F5AD5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3476EC6E-8E5F-4EDC-ABDD-B82B03C3FFB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10F12806-EEBD-49A7-A6E8-753B5A0F644D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CE01F811-3387-40B3-A0AC-1551C62C927F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37A3BCE1-E894-44AB-B62D-B3ACBE7BAC3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CCBB1C1-5650-449C-B610-CBD4F430F06B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565107D0-C561-4467-892C-C15C3573978C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EF831B3E-3F9C-426B-B228-EF7F25CF5880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204457D6-55C4-4E8B-AA64-36F8AB5127B6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927ACD52-72C9-42E2-B3DB-12979A524E18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1C748D7B-3002-43DB-A193-A44176627568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FC170EB0-55E6-4D4D-93D9-13DD0B733164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70DE2A6B-EA17-46EE-B3E6-3D2B60BC1FDE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744A8F1B-5B36-491B-8C2F-135ADE85F656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E1C52554-FA15-4696-8A99-F9F966CDA736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17796E20-FCD6-4C20-AA56-7CBA831E6EC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B7188133-B09C-4FBE-A6A3-27DE7DDDCB32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668AC477-7DD8-4D44-B4A6-3DB138DEF730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8A7C975-0A89-4C61-A9E5-5F01D43AD647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현 96">
              <a:extLst>
                <a:ext uri="{FF2B5EF4-FFF2-40B4-BE49-F238E27FC236}">
                  <a16:creationId xmlns:a16="http://schemas.microsoft.com/office/drawing/2014/main" xmlns="" id="{56455D27-D750-4120-BB54-17458FDF9448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현 97">
              <a:extLst>
                <a:ext uri="{FF2B5EF4-FFF2-40B4-BE49-F238E27FC236}">
                  <a16:creationId xmlns:a16="http://schemas.microsoft.com/office/drawing/2014/main" xmlns="" id="{FFD06249-20A2-4384-BCF6-EF23C7391AE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현 96">
              <a:extLst>
                <a:ext uri="{FF2B5EF4-FFF2-40B4-BE49-F238E27FC236}">
                  <a16:creationId xmlns:a16="http://schemas.microsoft.com/office/drawing/2014/main" xmlns="" id="{4964CD7B-169A-4696-AE60-6F5783B5B160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9F11C919-C81B-4567-9429-9CE1DE711CA8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056F838D-9769-4349-84E8-37F73CFFEC3A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D47E4AB5-0A91-4185-B916-07C9AD0EE96A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1AA0464C-21D5-49E3-9F79-A3282CF7AF5D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9C1A945B-FC7C-4D73-A27E-5E8C0F4AE4D4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028BFD6D-346A-4B4C-9D5B-AF93EE390568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51BBD401-F38D-42D9-8018-825CD42299AE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C4F877F6-A2BD-483C-B2F6-8BBBFA893E6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617AEAF8-1246-4279-B987-0C02CDE1F15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B58C804C-1A18-48C0-80D5-AACF6F096BFD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C8868886-837A-47FD-9805-028BDA521DB1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D16A0A6E-C070-450C-A76C-5F0DD5A8D3AC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8736D877-A63F-4027-AA33-694A17F8D0C7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33639427-C578-46D3-99F6-377F75023CE2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869A0EB1-CB86-4E9D-9FCA-E3594CC2A264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BA3E18F0-0E02-4E05-AA00-01D746A690D3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B1605EFA-FB15-4FA8-981E-C70220565B4F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ADECA92D-1C7D-4F91-9B4B-E7FDA68C6928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A7C3FFF9-C415-452D-897A-CA3F6FDAFF20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F9EFE9B4-27EC-4400-A55A-D573CE2497E9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224D558E-B342-4189-A627-7F733CC20374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D0A5336C-E614-4BA4-9AFA-8B0723ADD935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61B20584-DEDE-4581-AB1D-EA69D4CC5E38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xmlns="" id="{D45351BD-2BB8-4681-A0C6-11DE0675DE0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xmlns="" id="{2BD619B6-7E2A-4BDC-B8DC-E3505E38334A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EE9D971E-2C17-4B84-A348-65A1BE9DC4B1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7A55E98C-F4B0-4474-AFEE-C8C503CD58E8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ADFF7441-5694-401C-9490-C7D0D7847A25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E297BF34-1D89-4183-8404-2AD97BA9D172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586C42D0-1A0F-4D34-B194-2279E860C306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5A3FAE66-6551-454B-B97B-01D3281FDDE1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A6E84AB1-5BA4-4225-B246-244D029C8F62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FFA706F3-56BE-4F54-BACF-C25AACF353D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C9C43029-BC77-4353-AAE5-ACBE11FA2AC1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577099D7-231D-4D24-A9E2-E40403558EB1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56616791-6ACE-48BC-B494-02B725380968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C9F5F5F0-BBC2-49C1-B9E9-D16043BDC42F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F8FEE2EF-53CC-4E48-9B73-AFC69583310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BF41C7F8-3CBC-4F4C-8063-581931A39338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29745D9B-CAFA-46DA-815D-3F2616ACFBB2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E8B12AC1-E8DF-488F-8164-0C5C7849792B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F987F33B-CFFC-4948-A84A-E1E0EBD8CCB7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C59748C5-F4E2-40B7-950E-29BE854E2F47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ED6AE8AE-B3C3-4CD1-85D5-A1FC1BBD48B0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8563D60D-4EF6-4B49-811D-1F22448E0EAF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D7F5193E-8590-4293-953E-6D4B155A8CA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217093C5-A715-413C-AC37-00013B26FA2B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362A6058-9049-402B-B4E6-40E26BFEC32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969A7B1F-5A30-4C61-A73C-DA797AE72ABC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2D34799F-600F-48DD-A895-F26D7AAC1253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981CDC58-A242-401A-A417-C41EE931C067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200207B8-BEC3-488C-BC8D-B44F67D1D198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07D02325-8818-4341-951B-897B600A87C1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E670BDD3-1DE4-4A1A-B4C7-970D089ADF4C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0D0EA45E-23CD-4EC2-8D4C-01E4CDAB88B5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726630F4-C9EC-4964-B582-E4E91DBBFB1B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42D1F916-62F1-473E-A45E-561E4A1B5346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161309DE-FC5C-4786-839A-85788EAC1AF8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5555F751-6EA7-41AB-9FE4-0BD28B0F4A68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0B2AE48F-0D52-4C39-8CFF-F20CDF9C776B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54F0B676-C794-41C6-94CA-EDE64EB80F46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DEC152C1-BD6B-4AC7-BE2C-A511B031EE84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BFF5FCE3-441C-4637-92BC-44FBF4A56A8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F53A8C80-14C2-41E5-BB1D-FBF4C82D5B99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C28D8C63-64A0-4B59-BA9D-123B278E7086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C59EB681-4395-436A-BD92-6DDB7B4CA76D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01DAB9B3-607D-4E0A-B058-AB7B2C797294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FC0CA1AE-6649-42AB-83A6-9C6310054799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FFCCC853-7361-4608-A858-3B3EFE2B68A1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7CE61171-1CF8-478A-8A11-A9ED2B0A8D7D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14" name="Text Placeholder 13">
            <a:extLst>
              <a:ext uri="{FF2B5EF4-FFF2-40B4-BE49-F238E27FC236}">
                <a16:creationId xmlns:a16="http://schemas.microsoft.com/office/drawing/2014/main" xmlns="" id="{D4D9A0FC-E76F-40E0-98A4-05444827C1D8}"/>
              </a:ext>
            </a:extLst>
          </p:cNvPr>
          <p:cNvSpPr txBox="1">
            <a:spLocks/>
          </p:cNvSpPr>
          <p:nvPr/>
        </p:nvSpPr>
        <p:spPr>
          <a:xfrm>
            <a:off x="-3372" y="-5099"/>
            <a:ext cx="12191673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การจัดการข้อมูลการเรียกเก็บ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7" name="TextBox 29">
            <a:extLst>
              <a:ext uri="{FF2B5EF4-FFF2-40B4-BE49-F238E27FC236}">
                <a16:creationId xmlns:a16="http://schemas.microsoft.com/office/drawing/2014/main" xmlns="" id="{88F28AB5-8111-4450-9D14-FCED40B2AA05}"/>
              </a:ext>
            </a:extLst>
          </p:cNvPr>
          <p:cNvSpPr txBox="1"/>
          <p:nvPr/>
        </p:nvSpPr>
        <p:spPr>
          <a:xfrm>
            <a:off x="774054" y="4254009"/>
            <a:ext cx="3401059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33" name="Group 25">
            <a:extLst>
              <a:ext uri="{FF2B5EF4-FFF2-40B4-BE49-F238E27FC236}">
                <a16:creationId xmlns:a16="http://schemas.microsoft.com/office/drawing/2014/main" xmlns="" id="{76AEC187-14E5-4FB8-ABDB-5ACEE2913AD5}"/>
              </a:ext>
            </a:extLst>
          </p:cNvPr>
          <p:cNvGrpSpPr/>
          <p:nvPr/>
        </p:nvGrpSpPr>
        <p:grpSpPr>
          <a:xfrm>
            <a:off x="979310" y="1465124"/>
            <a:ext cx="2358792" cy="2715991"/>
            <a:chOff x="1380965" y="1465124"/>
            <a:chExt cx="2358792" cy="2715991"/>
          </a:xfrm>
        </p:grpSpPr>
        <p:pic>
          <p:nvPicPr>
            <p:cNvPr id="134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xmlns="" id="{70FD28E0-0D13-4F65-AD58-D8F80275C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0" flipV="1">
              <a:off x="538723" y="2656414"/>
              <a:ext cx="2715991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5" name="Group 24">
              <a:extLst>
                <a:ext uri="{FF2B5EF4-FFF2-40B4-BE49-F238E27FC236}">
                  <a16:creationId xmlns:a16="http://schemas.microsoft.com/office/drawing/2014/main" xmlns="" id="{94516BF8-40AC-475A-91EB-CD8190E2C11A}"/>
                </a:ext>
              </a:extLst>
            </p:cNvPr>
            <p:cNvGrpSpPr/>
            <p:nvPr/>
          </p:nvGrpSpPr>
          <p:grpSpPr>
            <a:xfrm>
              <a:off x="1380965" y="2018710"/>
              <a:ext cx="2358792" cy="1608820"/>
              <a:chOff x="1380965" y="2018710"/>
              <a:chExt cx="2358792" cy="1608820"/>
            </a:xfrm>
          </p:grpSpPr>
          <p:sp>
            <p:nvSpPr>
              <p:cNvPr id="136" name="Parallelogram 23">
                <a:extLst>
                  <a:ext uri="{FF2B5EF4-FFF2-40B4-BE49-F238E27FC236}">
                    <a16:creationId xmlns:a16="http://schemas.microsoft.com/office/drawing/2014/main" xmlns="" id="{4E7A65C2-5FAA-4A79-A6B8-0ADFE3C7B297}"/>
                  </a:ext>
                </a:extLst>
              </p:cNvPr>
              <p:cNvSpPr/>
              <p:nvPr/>
            </p:nvSpPr>
            <p:spPr>
              <a:xfrm rot="14414865" flipH="1">
                <a:off x="1487101" y="2457044"/>
                <a:ext cx="661487" cy="873760"/>
              </a:xfrm>
              <a:prstGeom prst="parallelogram">
                <a:avLst>
                  <a:gd name="adj" fmla="val 76778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: Shape 22">
                <a:extLst>
                  <a:ext uri="{FF2B5EF4-FFF2-40B4-BE49-F238E27FC236}">
                    <a16:creationId xmlns:a16="http://schemas.microsoft.com/office/drawing/2014/main" xmlns="" id="{ED5D4F9A-F3E1-49AE-8F47-06AFD9F9232C}"/>
                  </a:ext>
                </a:extLst>
              </p:cNvPr>
              <p:cNvSpPr/>
              <p:nvPr/>
            </p:nvSpPr>
            <p:spPr>
              <a:xfrm>
                <a:off x="1528770" y="2018710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8" name="Group 26">
            <a:extLst>
              <a:ext uri="{FF2B5EF4-FFF2-40B4-BE49-F238E27FC236}">
                <a16:creationId xmlns:a16="http://schemas.microsoft.com/office/drawing/2014/main" xmlns="" id="{98A8B9EA-E278-40A5-847D-D2ABE774BDFB}"/>
              </a:ext>
            </a:extLst>
          </p:cNvPr>
          <p:cNvGrpSpPr/>
          <p:nvPr/>
        </p:nvGrpSpPr>
        <p:grpSpPr>
          <a:xfrm>
            <a:off x="3670568" y="1465124"/>
            <a:ext cx="2358792" cy="2715991"/>
            <a:chOff x="1380965" y="1465124"/>
            <a:chExt cx="2358792" cy="2715991"/>
          </a:xfrm>
        </p:grpSpPr>
        <p:pic>
          <p:nvPicPr>
            <p:cNvPr id="139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xmlns="" id="{79078AF6-BBC3-4AAD-915B-0EA44A82AC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0" flipV="1">
              <a:off x="538723" y="2656414"/>
              <a:ext cx="2715991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0" name="Group 28">
              <a:extLst>
                <a:ext uri="{FF2B5EF4-FFF2-40B4-BE49-F238E27FC236}">
                  <a16:creationId xmlns:a16="http://schemas.microsoft.com/office/drawing/2014/main" xmlns="" id="{C0EB1A64-1E66-4104-91F6-040CAB1E7C91}"/>
                </a:ext>
              </a:extLst>
            </p:cNvPr>
            <p:cNvGrpSpPr/>
            <p:nvPr/>
          </p:nvGrpSpPr>
          <p:grpSpPr>
            <a:xfrm>
              <a:off x="1380965" y="2018710"/>
              <a:ext cx="2358792" cy="1608820"/>
              <a:chOff x="1380965" y="2018710"/>
              <a:chExt cx="2358792" cy="1608820"/>
            </a:xfrm>
          </p:grpSpPr>
          <p:sp>
            <p:nvSpPr>
              <p:cNvPr id="141" name="Parallelogram 29">
                <a:extLst>
                  <a:ext uri="{FF2B5EF4-FFF2-40B4-BE49-F238E27FC236}">
                    <a16:creationId xmlns:a16="http://schemas.microsoft.com/office/drawing/2014/main" xmlns="" id="{58B05E53-E9B5-4C90-AE5F-B65108DFBF84}"/>
                  </a:ext>
                </a:extLst>
              </p:cNvPr>
              <p:cNvSpPr/>
              <p:nvPr/>
            </p:nvSpPr>
            <p:spPr>
              <a:xfrm rot="14414865" flipH="1">
                <a:off x="1487101" y="2457044"/>
                <a:ext cx="661487" cy="873760"/>
              </a:xfrm>
              <a:prstGeom prst="parallelogram">
                <a:avLst>
                  <a:gd name="adj" fmla="val 76778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: Shape 30">
                <a:extLst>
                  <a:ext uri="{FF2B5EF4-FFF2-40B4-BE49-F238E27FC236}">
                    <a16:creationId xmlns:a16="http://schemas.microsoft.com/office/drawing/2014/main" xmlns="" id="{473169E9-F3D5-46E8-B19F-130952B175C2}"/>
                  </a:ext>
                </a:extLst>
              </p:cNvPr>
              <p:cNvSpPr/>
              <p:nvPr/>
            </p:nvSpPr>
            <p:spPr>
              <a:xfrm>
                <a:off x="1528770" y="2018710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3" name="Group 31">
            <a:extLst>
              <a:ext uri="{FF2B5EF4-FFF2-40B4-BE49-F238E27FC236}">
                <a16:creationId xmlns:a16="http://schemas.microsoft.com/office/drawing/2014/main" xmlns="" id="{90447E62-7051-490C-80F6-2A6580065172}"/>
              </a:ext>
            </a:extLst>
          </p:cNvPr>
          <p:cNvGrpSpPr/>
          <p:nvPr/>
        </p:nvGrpSpPr>
        <p:grpSpPr>
          <a:xfrm>
            <a:off x="6361826" y="1465124"/>
            <a:ext cx="2358792" cy="2715991"/>
            <a:chOff x="1380965" y="1465124"/>
            <a:chExt cx="2358792" cy="2715991"/>
          </a:xfrm>
        </p:grpSpPr>
        <p:pic>
          <p:nvPicPr>
            <p:cNvPr id="144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xmlns="" id="{76A017CA-DC56-4AD4-97CC-1F0D0461A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0" flipV="1">
              <a:off x="538723" y="2656414"/>
              <a:ext cx="2715991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5" name="Group 33">
              <a:extLst>
                <a:ext uri="{FF2B5EF4-FFF2-40B4-BE49-F238E27FC236}">
                  <a16:creationId xmlns:a16="http://schemas.microsoft.com/office/drawing/2014/main" xmlns="" id="{C8A74223-20B8-47F4-999E-FD3CEDAF7D94}"/>
                </a:ext>
              </a:extLst>
            </p:cNvPr>
            <p:cNvGrpSpPr/>
            <p:nvPr/>
          </p:nvGrpSpPr>
          <p:grpSpPr>
            <a:xfrm>
              <a:off x="1380965" y="2018710"/>
              <a:ext cx="2358792" cy="1608820"/>
              <a:chOff x="1380965" y="2018710"/>
              <a:chExt cx="2358792" cy="1608820"/>
            </a:xfrm>
          </p:grpSpPr>
          <p:sp>
            <p:nvSpPr>
              <p:cNvPr id="146" name="Parallelogram 34">
                <a:extLst>
                  <a:ext uri="{FF2B5EF4-FFF2-40B4-BE49-F238E27FC236}">
                    <a16:creationId xmlns:a16="http://schemas.microsoft.com/office/drawing/2014/main" xmlns="" id="{032EEAA9-8788-403F-9FC8-448949D4DCEF}"/>
                  </a:ext>
                </a:extLst>
              </p:cNvPr>
              <p:cNvSpPr/>
              <p:nvPr/>
            </p:nvSpPr>
            <p:spPr>
              <a:xfrm rot="14414865" flipH="1">
                <a:off x="1487101" y="2457044"/>
                <a:ext cx="661487" cy="873760"/>
              </a:xfrm>
              <a:prstGeom prst="parallelogram">
                <a:avLst>
                  <a:gd name="adj" fmla="val 76778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: Shape 35">
                <a:extLst>
                  <a:ext uri="{FF2B5EF4-FFF2-40B4-BE49-F238E27FC236}">
                    <a16:creationId xmlns:a16="http://schemas.microsoft.com/office/drawing/2014/main" xmlns="" id="{FED6E5E0-A9A1-4BD9-9872-1F6BC4169E9E}"/>
                  </a:ext>
                </a:extLst>
              </p:cNvPr>
              <p:cNvSpPr/>
              <p:nvPr/>
            </p:nvSpPr>
            <p:spPr>
              <a:xfrm>
                <a:off x="1528770" y="2018710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8" name="Group 36">
            <a:extLst>
              <a:ext uri="{FF2B5EF4-FFF2-40B4-BE49-F238E27FC236}">
                <a16:creationId xmlns:a16="http://schemas.microsoft.com/office/drawing/2014/main" xmlns="" id="{953D7AE2-3A1A-4098-96DF-804631F53263}"/>
              </a:ext>
            </a:extLst>
          </p:cNvPr>
          <p:cNvGrpSpPr/>
          <p:nvPr/>
        </p:nvGrpSpPr>
        <p:grpSpPr>
          <a:xfrm>
            <a:off x="9053085" y="1465124"/>
            <a:ext cx="2358792" cy="2715991"/>
            <a:chOff x="1380965" y="1465124"/>
            <a:chExt cx="2358792" cy="2715991"/>
          </a:xfrm>
        </p:grpSpPr>
        <p:pic>
          <p:nvPicPr>
            <p:cNvPr id="149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xmlns="" id="{7563AE99-BB80-4057-9A22-5FB08A996A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0" flipV="1">
              <a:off x="538723" y="2656414"/>
              <a:ext cx="2715991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0" name="Group 38">
              <a:extLst>
                <a:ext uri="{FF2B5EF4-FFF2-40B4-BE49-F238E27FC236}">
                  <a16:creationId xmlns:a16="http://schemas.microsoft.com/office/drawing/2014/main" xmlns="" id="{A6F5B39F-20F6-4003-9A75-1FF3343CC766}"/>
                </a:ext>
              </a:extLst>
            </p:cNvPr>
            <p:cNvGrpSpPr/>
            <p:nvPr/>
          </p:nvGrpSpPr>
          <p:grpSpPr>
            <a:xfrm>
              <a:off x="1380965" y="2018710"/>
              <a:ext cx="2358792" cy="1608820"/>
              <a:chOff x="1380965" y="2018710"/>
              <a:chExt cx="2358792" cy="1608820"/>
            </a:xfrm>
          </p:grpSpPr>
          <p:sp>
            <p:nvSpPr>
              <p:cNvPr id="151" name="Parallelogram 39">
                <a:extLst>
                  <a:ext uri="{FF2B5EF4-FFF2-40B4-BE49-F238E27FC236}">
                    <a16:creationId xmlns:a16="http://schemas.microsoft.com/office/drawing/2014/main" xmlns="" id="{C86697CE-DDC8-49D3-A1BF-619B11176AB2}"/>
                  </a:ext>
                </a:extLst>
              </p:cNvPr>
              <p:cNvSpPr/>
              <p:nvPr/>
            </p:nvSpPr>
            <p:spPr>
              <a:xfrm rot="14414865" flipH="1">
                <a:off x="1487101" y="2457044"/>
                <a:ext cx="661487" cy="873760"/>
              </a:xfrm>
              <a:prstGeom prst="parallelogram">
                <a:avLst>
                  <a:gd name="adj" fmla="val 76778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: Shape 40">
                <a:extLst>
                  <a:ext uri="{FF2B5EF4-FFF2-40B4-BE49-F238E27FC236}">
                    <a16:creationId xmlns:a16="http://schemas.microsoft.com/office/drawing/2014/main" xmlns="" id="{F0112AB8-335A-464A-810B-1942F06CC9A1}"/>
                  </a:ext>
                </a:extLst>
              </p:cNvPr>
              <p:cNvSpPr/>
              <p:nvPr/>
            </p:nvSpPr>
            <p:spPr>
              <a:xfrm>
                <a:off x="1528770" y="2018710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7" name="Group 45">
            <a:extLst>
              <a:ext uri="{FF2B5EF4-FFF2-40B4-BE49-F238E27FC236}">
                <a16:creationId xmlns:a16="http://schemas.microsoft.com/office/drawing/2014/main" xmlns="" id="{C4B6FA68-D726-472E-9169-1E0523838C32}"/>
              </a:ext>
            </a:extLst>
          </p:cNvPr>
          <p:cNvGrpSpPr/>
          <p:nvPr/>
        </p:nvGrpSpPr>
        <p:grpSpPr>
          <a:xfrm>
            <a:off x="9118360" y="4262405"/>
            <a:ext cx="2400889" cy="1302333"/>
            <a:chOff x="2551704" y="4283314"/>
            <a:chExt cx="931268" cy="1302333"/>
          </a:xfrm>
        </p:grpSpPr>
        <p:sp>
          <p:nvSpPr>
            <p:cNvPr id="158" name="TextBox 46">
              <a:extLst>
                <a:ext uri="{FF2B5EF4-FFF2-40B4-BE49-F238E27FC236}">
                  <a16:creationId xmlns:a16="http://schemas.microsoft.com/office/drawing/2014/main" xmlns="" id="{FCF24938-81D9-4C62-B991-5886E40F63BB}"/>
                </a:ext>
              </a:extLst>
            </p:cNvPr>
            <p:cNvSpPr txBox="1"/>
            <p:nvPr/>
          </p:nvSpPr>
          <p:spPr>
            <a:xfrm>
              <a:off x="2556075" y="4662317"/>
              <a:ext cx="9268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 </a:t>
              </a:r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ข้อมูลถูกต้อง ครบถ้วน ทันเวลา</a:t>
              </a:r>
            </a:p>
            <a:p>
              <a:r>
                <a:rPr lang="en-US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 </a:t>
              </a:r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ติดตามสรุปผลการจัดเก็บรายได้</a:t>
              </a:r>
            </a:p>
            <a:p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ศูนย์จัดเก็บรายได้คุณภาพ</a:t>
              </a:r>
              <a:endParaRPr lang="ko-KR" alt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9" name="TextBox 47">
              <a:extLst>
                <a:ext uri="{FF2B5EF4-FFF2-40B4-BE49-F238E27FC236}">
                  <a16:creationId xmlns:a16="http://schemas.microsoft.com/office/drawing/2014/main" xmlns="" id="{F0795521-6046-4663-9218-E2ACC6D65970}"/>
                </a:ext>
              </a:extLst>
            </p:cNvPr>
            <p:cNvSpPr txBox="1"/>
            <p:nvPr/>
          </p:nvSpPr>
          <p:spPr>
            <a:xfrm>
              <a:off x="2551704" y="4283314"/>
              <a:ext cx="926897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ติดตาม / สรุปผล</a:t>
              </a:r>
              <a:endParaRPr lang="ko-KR" alt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60" name="Group 48">
            <a:extLst>
              <a:ext uri="{FF2B5EF4-FFF2-40B4-BE49-F238E27FC236}">
                <a16:creationId xmlns:a16="http://schemas.microsoft.com/office/drawing/2014/main" xmlns="" id="{E53D3B17-E7EF-4FA1-8107-580A8DC28FF6}"/>
              </a:ext>
            </a:extLst>
          </p:cNvPr>
          <p:cNvGrpSpPr/>
          <p:nvPr/>
        </p:nvGrpSpPr>
        <p:grpSpPr>
          <a:xfrm>
            <a:off x="6317853" y="4262405"/>
            <a:ext cx="2276179" cy="1037773"/>
            <a:chOff x="2551704" y="4283314"/>
            <a:chExt cx="926897" cy="1037773"/>
          </a:xfrm>
        </p:grpSpPr>
        <p:sp>
          <p:nvSpPr>
            <p:cNvPr id="161" name="TextBox 49">
              <a:extLst>
                <a:ext uri="{FF2B5EF4-FFF2-40B4-BE49-F238E27FC236}">
                  <a16:creationId xmlns:a16="http://schemas.microsoft.com/office/drawing/2014/main" xmlns="" id="{C49408F8-D2F0-49B2-80A7-28A04970026A}"/>
                </a:ext>
              </a:extLst>
            </p:cNvPr>
            <p:cNvSpPr txBox="1"/>
            <p:nvPr/>
          </p:nvSpPr>
          <p:spPr>
            <a:xfrm>
              <a:off x="2551704" y="4674756"/>
              <a:ext cx="9268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 </a:t>
              </a:r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การประมวลผลข้อมูล</a:t>
              </a:r>
              <a:endParaRPr lang="en-US" altLang="ko-KR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en-US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 </a:t>
              </a:r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การรวบรวมเป็นศูนย์ข้อมูล</a:t>
              </a:r>
              <a:endParaRPr lang="ko-KR" alt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2" name="TextBox 50">
              <a:extLst>
                <a:ext uri="{FF2B5EF4-FFF2-40B4-BE49-F238E27FC236}">
                  <a16:creationId xmlns:a16="http://schemas.microsoft.com/office/drawing/2014/main" xmlns="" id="{0461205D-E23C-40B1-9BCF-4E835D04BD1D}"/>
                </a:ext>
              </a:extLst>
            </p:cNvPr>
            <p:cNvSpPr txBox="1"/>
            <p:nvPr/>
          </p:nvSpPr>
          <p:spPr>
            <a:xfrm>
              <a:off x="2551704" y="4283314"/>
              <a:ext cx="926897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ประมวลผล / รวบรวมข้อมูล</a:t>
              </a:r>
              <a:endParaRPr lang="ko-KR" alt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63" name="Group 51">
            <a:extLst>
              <a:ext uri="{FF2B5EF4-FFF2-40B4-BE49-F238E27FC236}">
                <a16:creationId xmlns:a16="http://schemas.microsoft.com/office/drawing/2014/main" xmlns="" id="{6140F76F-2DAE-4C2A-9794-0B4514381D73}"/>
              </a:ext>
            </a:extLst>
          </p:cNvPr>
          <p:cNvGrpSpPr/>
          <p:nvPr/>
        </p:nvGrpSpPr>
        <p:grpSpPr>
          <a:xfrm>
            <a:off x="3516567" y="4262405"/>
            <a:ext cx="2276955" cy="1315045"/>
            <a:chOff x="2551388" y="4283314"/>
            <a:chExt cx="927213" cy="1315045"/>
          </a:xfrm>
        </p:grpSpPr>
        <p:sp>
          <p:nvSpPr>
            <p:cNvPr id="164" name="TextBox 52">
              <a:extLst>
                <a:ext uri="{FF2B5EF4-FFF2-40B4-BE49-F238E27FC236}">
                  <a16:creationId xmlns:a16="http://schemas.microsoft.com/office/drawing/2014/main" xmlns="" id="{B7C68004-BA5C-4BF7-8B58-8A80B9A23265}"/>
                </a:ext>
              </a:extLst>
            </p:cNvPr>
            <p:cNvSpPr txBox="1"/>
            <p:nvPr/>
          </p:nvSpPr>
          <p:spPr>
            <a:xfrm>
              <a:off x="2551388" y="4675029"/>
              <a:ext cx="9268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 </a:t>
              </a:r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การตรวจสอบข้อมูล</a:t>
              </a:r>
              <a:endParaRPr lang="en-US" altLang="ko-KR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en-US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 </a:t>
              </a:r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การส่งออกข้อมูลเรียกเก็บ</a:t>
              </a:r>
            </a:p>
            <a:p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การนำเข้าข้อมูลการตอบกลับ</a:t>
              </a:r>
              <a:endParaRPr lang="ko-KR" alt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5" name="TextBox 53">
              <a:extLst>
                <a:ext uri="{FF2B5EF4-FFF2-40B4-BE49-F238E27FC236}">
                  <a16:creationId xmlns:a16="http://schemas.microsoft.com/office/drawing/2014/main" xmlns="" id="{F03B0576-A77C-4B12-99C5-02F1D38BDFF2}"/>
                </a:ext>
              </a:extLst>
            </p:cNvPr>
            <p:cNvSpPr txBox="1"/>
            <p:nvPr/>
          </p:nvSpPr>
          <p:spPr>
            <a:xfrm>
              <a:off x="2551704" y="4283314"/>
              <a:ext cx="926897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ส่งออก / นำเข้า</a:t>
              </a:r>
              <a:endParaRPr lang="ko-KR" alt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66" name="Group 54">
            <a:extLst>
              <a:ext uri="{FF2B5EF4-FFF2-40B4-BE49-F238E27FC236}">
                <a16:creationId xmlns:a16="http://schemas.microsoft.com/office/drawing/2014/main" xmlns="" id="{563A8508-F5D3-4950-9C91-1E2834C583B9}"/>
              </a:ext>
            </a:extLst>
          </p:cNvPr>
          <p:cNvGrpSpPr/>
          <p:nvPr/>
        </p:nvGrpSpPr>
        <p:grpSpPr>
          <a:xfrm>
            <a:off x="716830" y="4262405"/>
            <a:ext cx="2277040" cy="1302884"/>
            <a:chOff x="2551704" y="4283314"/>
            <a:chExt cx="927248" cy="1302884"/>
          </a:xfrm>
        </p:grpSpPr>
        <p:sp>
          <p:nvSpPr>
            <p:cNvPr id="167" name="TextBox 55">
              <a:extLst>
                <a:ext uri="{FF2B5EF4-FFF2-40B4-BE49-F238E27FC236}">
                  <a16:creationId xmlns:a16="http://schemas.microsoft.com/office/drawing/2014/main" xmlns="" id="{E8F21C92-E2F5-4389-BADA-A7ED1BF24869}"/>
                </a:ext>
              </a:extLst>
            </p:cNvPr>
            <p:cNvSpPr txBox="1"/>
            <p:nvPr/>
          </p:nvSpPr>
          <p:spPr>
            <a:xfrm>
              <a:off x="2552055" y="4662868"/>
              <a:ext cx="9268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การกำหนดสิทธิ์</a:t>
              </a:r>
              <a:endParaRPr lang="en-US" altLang="ko-KR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en-US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การกำหนดราคา</a:t>
              </a:r>
            </a:p>
            <a:p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การผูกรายการเรียกเก็บ</a:t>
              </a:r>
              <a:endParaRPr lang="en-US" altLang="ko-KR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8" name="TextBox 56">
              <a:extLst>
                <a:ext uri="{FF2B5EF4-FFF2-40B4-BE49-F238E27FC236}">
                  <a16:creationId xmlns:a16="http://schemas.microsoft.com/office/drawing/2014/main" xmlns="" id="{9EBBB207-AB18-459F-BF34-1C7356B61CF0}"/>
                </a:ext>
              </a:extLst>
            </p:cNvPr>
            <p:cNvSpPr txBox="1"/>
            <p:nvPr/>
          </p:nvSpPr>
          <p:spPr>
            <a:xfrm>
              <a:off x="2551704" y="4283314"/>
              <a:ext cx="926897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t">
              <a:spAutoFit/>
            </a:bodyPr>
            <a:lstStyle/>
            <a:p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บันทึก / แก้ไข</a:t>
              </a:r>
              <a:endParaRPr lang="ko-KR" alt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05" name="รูปภาพ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02" y="2478452"/>
            <a:ext cx="946480" cy="695202"/>
          </a:xfrm>
          <a:prstGeom prst="rect">
            <a:avLst/>
          </a:prstGeom>
        </p:spPr>
      </p:pic>
      <p:pic>
        <p:nvPicPr>
          <p:cNvPr id="107" name="รูปภาพ 10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454" y="2576397"/>
            <a:ext cx="1553841" cy="541490"/>
          </a:xfrm>
          <a:prstGeom prst="rect">
            <a:avLst/>
          </a:prstGeom>
        </p:spPr>
      </p:pic>
      <p:pic>
        <p:nvPicPr>
          <p:cNvPr id="108" name="รูปภาพ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06" y="2472586"/>
            <a:ext cx="1369271" cy="701067"/>
          </a:xfrm>
          <a:prstGeom prst="rect">
            <a:avLst/>
          </a:prstGeom>
        </p:spPr>
      </p:pic>
      <p:pic>
        <p:nvPicPr>
          <p:cNvPr id="109" name="รูปภาพ 10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367" y="2540622"/>
            <a:ext cx="1714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7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6E4F0E-C1B4-4FEC-A2AA-1AE3AC745AA7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6EEEE93-3254-45DD-B3D0-78DD73810073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16A1A149-A24A-4D8B-A465-D15AC01E15E7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A3D06668-8EC0-4AA0-A434-88072F86442B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382A9AEF-5841-4E81-9ADB-5E284FF4E66C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82270847-A89B-4FB2-B9D5-DA419678F55D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17B732C-4A5E-4AC1-8752-DE36552F5AD5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3476EC6E-8E5F-4EDC-ABDD-B82B03C3FFB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10F12806-EEBD-49A7-A6E8-753B5A0F644D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CE01F811-3387-40B3-A0AC-1551C62C927F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37A3BCE1-E894-44AB-B62D-B3ACBE7BAC3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CCBB1C1-5650-449C-B610-CBD4F430F06B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565107D0-C561-4467-892C-C15C3573978C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EF831B3E-3F9C-426B-B228-EF7F25CF5880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204457D6-55C4-4E8B-AA64-36F8AB5127B6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927ACD52-72C9-42E2-B3DB-12979A524E18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1C748D7B-3002-43DB-A193-A44176627568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FC170EB0-55E6-4D4D-93D9-13DD0B733164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70DE2A6B-EA17-46EE-B3E6-3D2B60BC1FDE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744A8F1B-5B36-491B-8C2F-135ADE85F656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E1C52554-FA15-4696-8A99-F9F966CDA736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17796E20-FCD6-4C20-AA56-7CBA831E6EC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B7188133-B09C-4FBE-A6A3-27DE7DDDCB32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668AC477-7DD8-4D44-B4A6-3DB138DEF730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8A7C975-0A89-4C61-A9E5-5F01D43AD647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현 96">
              <a:extLst>
                <a:ext uri="{FF2B5EF4-FFF2-40B4-BE49-F238E27FC236}">
                  <a16:creationId xmlns:a16="http://schemas.microsoft.com/office/drawing/2014/main" xmlns="" id="{56455D27-D750-4120-BB54-17458FDF9448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현 97">
              <a:extLst>
                <a:ext uri="{FF2B5EF4-FFF2-40B4-BE49-F238E27FC236}">
                  <a16:creationId xmlns:a16="http://schemas.microsoft.com/office/drawing/2014/main" xmlns="" id="{FFD06249-20A2-4384-BCF6-EF23C7391AE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현 96">
              <a:extLst>
                <a:ext uri="{FF2B5EF4-FFF2-40B4-BE49-F238E27FC236}">
                  <a16:creationId xmlns:a16="http://schemas.microsoft.com/office/drawing/2014/main" xmlns="" id="{4964CD7B-169A-4696-AE60-6F5783B5B160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9F11C919-C81B-4567-9429-9CE1DE711CA8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056F838D-9769-4349-84E8-37F73CFFEC3A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D47E4AB5-0A91-4185-B916-07C9AD0EE96A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1AA0464C-21D5-49E3-9F79-A3282CF7AF5D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9C1A945B-FC7C-4D73-A27E-5E8C0F4AE4D4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028BFD6D-346A-4B4C-9D5B-AF93EE390568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51BBD401-F38D-42D9-8018-825CD42299AE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C4F877F6-A2BD-483C-B2F6-8BBBFA893E6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617AEAF8-1246-4279-B987-0C02CDE1F15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B58C804C-1A18-48C0-80D5-AACF6F096BFD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C8868886-837A-47FD-9805-028BDA521DB1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D16A0A6E-C070-450C-A76C-5F0DD5A8D3AC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8736D877-A63F-4027-AA33-694A17F8D0C7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33639427-C578-46D3-99F6-377F75023CE2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869A0EB1-CB86-4E9D-9FCA-E3594CC2A264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BA3E18F0-0E02-4E05-AA00-01D746A690D3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B1605EFA-FB15-4FA8-981E-C70220565B4F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ADECA92D-1C7D-4F91-9B4B-E7FDA68C6928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A7C3FFF9-C415-452D-897A-CA3F6FDAFF20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F9EFE9B4-27EC-4400-A55A-D573CE2497E9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224D558E-B342-4189-A627-7F733CC20374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D0A5336C-E614-4BA4-9AFA-8B0723ADD935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61B20584-DEDE-4581-AB1D-EA69D4CC5E38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xmlns="" id="{D45351BD-2BB8-4681-A0C6-11DE0675DE0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xmlns="" id="{2BD619B6-7E2A-4BDC-B8DC-E3505E38334A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EE9D971E-2C17-4B84-A348-65A1BE9DC4B1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7A55E98C-F4B0-4474-AFEE-C8C503CD58E8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ADFF7441-5694-401C-9490-C7D0D7847A25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E297BF34-1D89-4183-8404-2AD97BA9D172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586C42D0-1A0F-4D34-B194-2279E860C306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5A3FAE66-6551-454B-B97B-01D3281FDDE1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A6E84AB1-5BA4-4225-B246-244D029C8F62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FFA706F3-56BE-4F54-BACF-C25AACF353D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C9C43029-BC77-4353-AAE5-ACBE11FA2AC1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577099D7-231D-4D24-A9E2-E40403558EB1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56616791-6ACE-48BC-B494-02B725380968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C9F5F5F0-BBC2-49C1-B9E9-D16043BDC42F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F8FEE2EF-53CC-4E48-9B73-AFC69583310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BF41C7F8-3CBC-4F4C-8063-581931A39338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29745D9B-CAFA-46DA-815D-3F2616ACFBB2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E8B12AC1-E8DF-488F-8164-0C5C7849792B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F987F33B-CFFC-4948-A84A-E1E0EBD8CCB7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C59748C5-F4E2-40B7-950E-29BE854E2F47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ED6AE8AE-B3C3-4CD1-85D5-A1FC1BBD48B0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8563D60D-4EF6-4B49-811D-1F22448E0EAF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D7F5193E-8590-4293-953E-6D4B155A8CA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217093C5-A715-413C-AC37-00013B26FA2B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362A6058-9049-402B-B4E6-40E26BFEC32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969A7B1F-5A30-4C61-A73C-DA797AE72ABC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2D34799F-600F-48DD-A895-F26D7AAC1253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981CDC58-A242-401A-A417-C41EE931C067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200207B8-BEC3-488C-BC8D-B44F67D1D198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07D02325-8818-4341-951B-897B600A87C1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E670BDD3-1DE4-4A1A-B4C7-970D089ADF4C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0D0EA45E-23CD-4EC2-8D4C-01E4CDAB88B5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726630F4-C9EC-4964-B582-E4E91DBBFB1B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42D1F916-62F1-473E-A45E-561E4A1B5346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161309DE-FC5C-4786-839A-85788EAC1AF8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5555F751-6EA7-41AB-9FE4-0BD28B0F4A68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0B2AE48F-0D52-4C39-8CFF-F20CDF9C776B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54F0B676-C794-41C6-94CA-EDE64EB80F46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DEC152C1-BD6B-4AC7-BE2C-A511B031EE84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BFF5FCE3-441C-4637-92BC-44FBF4A56A8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F53A8C80-14C2-41E5-BB1D-FBF4C82D5B99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C28D8C63-64A0-4B59-BA9D-123B278E7086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C59EB681-4395-436A-BD92-6DDB7B4CA76D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01DAB9B3-607D-4E0A-B058-AB7B2C797294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FC0CA1AE-6649-42AB-83A6-9C6310054799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FFCCC853-7361-4608-A858-3B3EFE2B68A1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7CE61171-1CF8-478A-8A11-A9ED2B0A8D7D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14" name="Text Placeholder 13">
            <a:extLst>
              <a:ext uri="{FF2B5EF4-FFF2-40B4-BE49-F238E27FC236}">
                <a16:creationId xmlns:a16="http://schemas.microsoft.com/office/drawing/2014/main" xmlns="" id="{D4D9A0FC-E76F-40E0-98A4-05444827C1D8}"/>
              </a:ext>
            </a:extLst>
          </p:cNvPr>
          <p:cNvSpPr txBox="1">
            <a:spLocks/>
          </p:cNvSpPr>
          <p:nvPr/>
        </p:nvSpPr>
        <p:spPr>
          <a:xfrm>
            <a:off x="-3372" y="-5099"/>
            <a:ext cx="12191673" cy="141357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สรุปข้อมูลการเรียกเก็บ จังหวัดจันทบุรี 2566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89" y="1957245"/>
            <a:ext cx="12195489" cy="3089941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-3372" y="1938328"/>
            <a:ext cx="12195372" cy="3111840"/>
          </a:xfrm>
          <a:prstGeom prst="rect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3" name="รูปภาพ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18" y="1248084"/>
            <a:ext cx="4505602" cy="450560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96" y="5873958"/>
            <a:ext cx="2992206" cy="997402"/>
          </a:xfrm>
          <a:prstGeom prst="rect">
            <a:avLst/>
          </a:prstGeom>
        </p:spPr>
      </p:pic>
      <p:pic>
        <p:nvPicPr>
          <p:cNvPr id="105" name="รูปภาพ 1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5878" y="5722528"/>
            <a:ext cx="4038600" cy="438150"/>
          </a:xfrm>
          <a:prstGeom prst="rect">
            <a:avLst/>
          </a:prstGeom>
        </p:spPr>
      </p:pic>
      <p:pic>
        <p:nvPicPr>
          <p:cNvPr id="106" name="รูปภาพ 1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7436" y="1246451"/>
            <a:ext cx="3055850" cy="1819739"/>
          </a:xfrm>
          <a:prstGeom prst="rect">
            <a:avLst/>
          </a:prstGeom>
        </p:spPr>
      </p:pic>
      <p:cxnSp>
        <p:nvCxnSpPr>
          <p:cNvPr id="112" name="ตัวเชื่อมต่อตรง 111"/>
          <p:cNvCxnSpPr/>
          <p:nvPr/>
        </p:nvCxnSpPr>
        <p:spPr>
          <a:xfrm flipH="1">
            <a:off x="7307826" y="2572343"/>
            <a:ext cx="2547373" cy="215979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ตัวเชื่อมต่อตรง 114"/>
          <p:cNvCxnSpPr/>
          <p:nvPr/>
        </p:nvCxnSpPr>
        <p:spPr>
          <a:xfrm>
            <a:off x="10525019" y="2560881"/>
            <a:ext cx="339186" cy="219373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รูปภาพ 1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795" y="3854453"/>
            <a:ext cx="3620031" cy="895019"/>
          </a:xfrm>
          <a:prstGeom prst="rect">
            <a:avLst/>
          </a:prstGeom>
        </p:spPr>
      </p:pic>
      <p:cxnSp>
        <p:nvCxnSpPr>
          <p:cNvPr id="108" name="ตัวเชื่อมต่อตรง 107"/>
          <p:cNvCxnSpPr/>
          <p:nvPr/>
        </p:nvCxnSpPr>
        <p:spPr>
          <a:xfrm flipH="1">
            <a:off x="7282205" y="2429815"/>
            <a:ext cx="2585805" cy="141888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ตัวเชื่อมต่อตรง 109"/>
          <p:cNvCxnSpPr/>
          <p:nvPr/>
        </p:nvCxnSpPr>
        <p:spPr>
          <a:xfrm>
            <a:off x="10533381" y="2412409"/>
            <a:ext cx="330824" cy="143585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ลูกศรลง 118"/>
          <p:cNvSpPr/>
          <p:nvPr/>
        </p:nvSpPr>
        <p:spPr>
          <a:xfrm>
            <a:off x="8881773" y="4949952"/>
            <a:ext cx="475813" cy="658368"/>
          </a:xfrm>
          <a:prstGeom prst="downArrow">
            <a:avLst/>
          </a:prstGeom>
          <a:solidFill>
            <a:schemeClr val="accent4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134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2" grpId="0" animBg="1"/>
      <p:bldP spid="1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6E4F0E-C1B4-4FEC-A2AA-1AE3AC745AA7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6EEEE93-3254-45DD-B3D0-78DD73810073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16A1A149-A24A-4D8B-A465-D15AC01E15E7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A3D06668-8EC0-4AA0-A434-88072F86442B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382A9AEF-5841-4E81-9ADB-5E284FF4E66C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82270847-A89B-4FB2-B9D5-DA419678F55D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17B732C-4A5E-4AC1-8752-DE36552F5AD5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3476EC6E-8E5F-4EDC-ABDD-B82B03C3FFB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10F12806-EEBD-49A7-A6E8-753B5A0F644D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CE01F811-3387-40B3-A0AC-1551C62C927F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37A3BCE1-E894-44AB-B62D-B3ACBE7BAC3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CCBB1C1-5650-449C-B610-CBD4F430F06B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565107D0-C561-4467-892C-C15C3573978C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EF831B3E-3F9C-426B-B228-EF7F25CF5880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204457D6-55C4-4E8B-AA64-36F8AB5127B6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927ACD52-72C9-42E2-B3DB-12979A524E18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1C748D7B-3002-43DB-A193-A44176627568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FC170EB0-55E6-4D4D-93D9-13DD0B733164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70DE2A6B-EA17-46EE-B3E6-3D2B60BC1FDE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744A8F1B-5B36-491B-8C2F-135ADE85F656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E1C52554-FA15-4696-8A99-F9F966CDA736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17796E20-FCD6-4C20-AA56-7CBA831E6EC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B7188133-B09C-4FBE-A6A3-27DE7DDDCB32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668AC477-7DD8-4D44-B4A6-3DB138DEF730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8A7C975-0A89-4C61-A9E5-5F01D43AD647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현 96">
              <a:extLst>
                <a:ext uri="{FF2B5EF4-FFF2-40B4-BE49-F238E27FC236}">
                  <a16:creationId xmlns:a16="http://schemas.microsoft.com/office/drawing/2014/main" xmlns="" id="{56455D27-D750-4120-BB54-17458FDF9448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현 97">
              <a:extLst>
                <a:ext uri="{FF2B5EF4-FFF2-40B4-BE49-F238E27FC236}">
                  <a16:creationId xmlns:a16="http://schemas.microsoft.com/office/drawing/2014/main" xmlns="" id="{FFD06249-20A2-4384-BCF6-EF23C7391AE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현 96">
              <a:extLst>
                <a:ext uri="{FF2B5EF4-FFF2-40B4-BE49-F238E27FC236}">
                  <a16:creationId xmlns:a16="http://schemas.microsoft.com/office/drawing/2014/main" xmlns="" id="{4964CD7B-169A-4696-AE60-6F5783B5B160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9F11C919-C81B-4567-9429-9CE1DE711CA8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056F838D-9769-4349-84E8-37F73CFFEC3A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D47E4AB5-0A91-4185-B916-07C9AD0EE96A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1AA0464C-21D5-49E3-9F79-A3282CF7AF5D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9C1A945B-FC7C-4D73-A27E-5E8C0F4AE4D4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028BFD6D-346A-4B4C-9D5B-AF93EE390568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51BBD401-F38D-42D9-8018-825CD42299AE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C4F877F6-A2BD-483C-B2F6-8BBBFA893E6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617AEAF8-1246-4279-B987-0C02CDE1F15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B58C804C-1A18-48C0-80D5-AACF6F096BFD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C8868886-837A-47FD-9805-028BDA521DB1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D16A0A6E-C070-450C-A76C-5F0DD5A8D3AC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8736D877-A63F-4027-AA33-694A17F8D0C7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33639427-C578-46D3-99F6-377F75023CE2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869A0EB1-CB86-4E9D-9FCA-E3594CC2A264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BA3E18F0-0E02-4E05-AA00-01D746A690D3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B1605EFA-FB15-4FA8-981E-C70220565B4F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ADECA92D-1C7D-4F91-9B4B-E7FDA68C6928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A7C3FFF9-C415-452D-897A-CA3F6FDAFF20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F9EFE9B4-27EC-4400-A55A-D573CE2497E9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224D558E-B342-4189-A627-7F733CC20374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D0A5336C-E614-4BA4-9AFA-8B0723ADD935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61B20584-DEDE-4581-AB1D-EA69D4CC5E38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xmlns="" id="{D45351BD-2BB8-4681-A0C6-11DE0675DE0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xmlns="" id="{2BD619B6-7E2A-4BDC-B8DC-E3505E38334A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EE9D971E-2C17-4B84-A348-65A1BE9DC4B1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7A55E98C-F4B0-4474-AFEE-C8C503CD58E8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ADFF7441-5694-401C-9490-C7D0D7847A25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E297BF34-1D89-4183-8404-2AD97BA9D172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586C42D0-1A0F-4D34-B194-2279E860C306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5A3FAE66-6551-454B-B97B-01D3281FDDE1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A6E84AB1-5BA4-4225-B246-244D029C8F62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FFA706F3-56BE-4F54-BACF-C25AACF353D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C9C43029-BC77-4353-AAE5-ACBE11FA2AC1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577099D7-231D-4D24-A9E2-E40403558EB1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56616791-6ACE-48BC-B494-02B725380968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C9F5F5F0-BBC2-49C1-B9E9-D16043BDC42F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F8FEE2EF-53CC-4E48-9B73-AFC69583310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BF41C7F8-3CBC-4F4C-8063-581931A39338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29745D9B-CAFA-46DA-815D-3F2616ACFBB2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E8B12AC1-E8DF-488F-8164-0C5C7849792B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F987F33B-CFFC-4948-A84A-E1E0EBD8CCB7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C59748C5-F4E2-40B7-950E-29BE854E2F47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ED6AE8AE-B3C3-4CD1-85D5-A1FC1BBD48B0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8563D60D-4EF6-4B49-811D-1F22448E0EAF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D7F5193E-8590-4293-953E-6D4B155A8CA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217093C5-A715-413C-AC37-00013B26FA2B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362A6058-9049-402B-B4E6-40E26BFEC32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969A7B1F-5A30-4C61-A73C-DA797AE72ABC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2D34799F-600F-48DD-A895-F26D7AAC1253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981CDC58-A242-401A-A417-C41EE931C067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200207B8-BEC3-488C-BC8D-B44F67D1D198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07D02325-8818-4341-951B-897B600A87C1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E670BDD3-1DE4-4A1A-B4C7-970D089ADF4C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0D0EA45E-23CD-4EC2-8D4C-01E4CDAB88B5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726630F4-C9EC-4964-B582-E4E91DBBFB1B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42D1F916-62F1-473E-A45E-561E4A1B5346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161309DE-FC5C-4786-839A-85788EAC1AF8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5555F751-6EA7-41AB-9FE4-0BD28B0F4A68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0B2AE48F-0D52-4C39-8CFF-F20CDF9C776B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54F0B676-C794-41C6-94CA-EDE64EB80F46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DEC152C1-BD6B-4AC7-BE2C-A511B031EE84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BFF5FCE3-441C-4637-92BC-44FBF4A56A8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F53A8C80-14C2-41E5-BB1D-FBF4C82D5B99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C28D8C63-64A0-4B59-BA9D-123B278E7086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C59EB681-4395-436A-BD92-6DDB7B4CA76D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01DAB9B3-607D-4E0A-B058-AB7B2C797294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FC0CA1AE-6649-42AB-83A6-9C6310054799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FFCCC853-7361-4608-A858-3B3EFE2B68A1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7CE61171-1CF8-478A-8A11-A9ED2B0A8D7D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14" name="Text Placeholder 13">
            <a:extLst>
              <a:ext uri="{FF2B5EF4-FFF2-40B4-BE49-F238E27FC236}">
                <a16:creationId xmlns:a16="http://schemas.microsoft.com/office/drawing/2014/main" xmlns="" id="{D4D9A0FC-E76F-40E0-98A4-05444827C1D8}"/>
              </a:ext>
            </a:extLst>
          </p:cNvPr>
          <p:cNvSpPr txBox="1">
            <a:spLocks/>
          </p:cNvSpPr>
          <p:nvPr/>
        </p:nvSpPr>
        <p:spPr>
          <a:xfrm>
            <a:off x="-3372" y="122495"/>
            <a:ext cx="12191673" cy="109819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สรุปข้อมูลข้าราชการแยกรายโรงพยาบาล 2566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72" y="1294975"/>
            <a:ext cx="12191673" cy="2998626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1042257" y="2002293"/>
            <a:ext cx="11149743" cy="78970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03" name="สี่เหลี่ยมผืนผ้า 102"/>
          <p:cNvSpPr/>
          <p:nvPr/>
        </p:nvSpPr>
        <p:spPr>
          <a:xfrm>
            <a:off x="1038558" y="2812784"/>
            <a:ext cx="11149743" cy="3496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 w="19050">
                <a:solidFill>
                  <a:schemeClr val="tx1"/>
                </a:solidFill>
              </a:ln>
            </a:endParaRPr>
          </a:p>
        </p:txBody>
      </p:sp>
      <p:cxnSp>
        <p:nvCxnSpPr>
          <p:cNvPr id="106" name="ตัวเชื่อมต่อตรง 105"/>
          <p:cNvCxnSpPr/>
          <p:nvPr/>
        </p:nvCxnSpPr>
        <p:spPr>
          <a:xfrm>
            <a:off x="1095501" y="3841484"/>
            <a:ext cx="109978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รูปภาพ 106"/>
          <p:cNvPicPr>
            <a:picLocks noChangeAspect="1"/>
          </p:cNvPicPr>
          <p:nvPr/>
        </p:nvPicPr>
        <p:blipFill rotWithShape="1">
          <a:blip r:embed="rId4"/>
          <a:srcRect t="22839" b="17933"/>
          <a:stretch/>
        </p:blipFill>
        <p:spPr>
          <a:xfrm>
            <a:off x="0" y="4293485"/>
            <a:ext cx="12207317" cy="2573080"/>
          </a:xfrm>
          <a:prstGeom prst="rect">
            <a:avLst/>
          </a:prstGeom>
        </p:spPr>
      </p:pic>
      <p:sp>
        <p:nvSpPr>
          <p:cNvPr id="105" name="Text Placeholder 13">
            <a:extLst>
              <a:ext uri="{FF2B5EF4-FFF2-40B4-BE49-F238E27FC236}">
                <a16:creationId xmlns:a16="http://schemas.microsoft.com/office/drawing/2014/main" xmlns="" id="{D4D9A0FC-E76F-40E0-98A4-05444827C1D8}"/>
              </a:ext>
            </a:extLst>
          </p:cNvPr>
          <p:cNvSpPr txBox="1">
            <a:spLocks/>
          </p:cNvSpPr>
          <p:nvPr/>
        </p:nvSpPr>
        <p:spPr>
          <a:xfrm>
            <a:off x="4623146" y="4657093"/>
            <a:ext cx="6818169" cy="59118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1.เพื่อแก้ปัญหาเรื่อง</a:t>
            </a:r>
            <a:r>
              <a:rPr lang="th-TH" altLang="ko-KR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ความครบถ้วนในการเรียกเก็บ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6143457" y="3485676"/>
            <a:ext cx="450986" cy="4509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8" name="ตัวเชื่อมต่อตรง 107"/>
          <p:cNvCxnSpPr/>
          <p:nvPr/>
        </p:nvCxnSpPr>
        <p:spPr>
          <a:xfrm flipH="1">
            <a:off x="4349471" y="3849351"/>
            <a:ext cx="1860031" cy="4437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สี่เหลี่ยมผืนผ้า 108"/>
          <p:cNvSpPr/>
          <p:nvPr/>
        </p:nvSpPr>
        <p:spPr>
          <a:xfrm>
            <a:off x="3462410" y="4281469"/>
            <a:ext cx="902766" cy="350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679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3" grpId="0" animBg="1"/>
      <p:bldP spid="103" grpId="0" animBg="1"/>
      <p:bldP spid="105" grpId="0" animBg="1"/>
      <p:bldP spid="4" grpId="0" animBg="1"/>
      <p:bldP spid="1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6E4F0E-C1B4-4FEC-A2AA-1AE3AC745AA7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6EEEE93-3254-45DD-B3D0-78DD73810073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16A1A149-A24A-4D8B-A465-D15AC01E15E7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A3D06668-8EC0-4AA0-A434-88072F86442B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382A9AEF-5841-4E81-9ADB-5E284FF4E66C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82270847-A89B-4FB2-B9D5-DA419678F55D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17B732C-4A5E-4AC1-8752-DE36552F5AD5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3476EC6E-8E5F-4EDC-ABDD-B82B03C3FFB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10F12806-EEBD-49A7-A6E8-753B5A0F644D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CE01F811-3387-40B3-A0AC-1551C62C927F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37A3BCE1-E894-44AB-B62D-B3ACBE7BAC3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CCBB1C1-5650-449C-B610-CBD4F430F06B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565107D0-C561-4467-892C-C15C3573978C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EF831B3E-3F9C-426B-B228-EF7F25CF5880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204457D6-55C4-4E8B-AA64-36F8AB5127B6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927ACD52-72C9-42E2-B3DB-12979A524E18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1C748D7B-3002-43DB-A193-A44176627568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FC170EB0-55E6-4D4D-93D9-13DD0B733164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70DE2A6B-EA17-46EE-B3E6-3D2B60BC1FDE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744A8F1B-5B36-491B-8C2F-135ADE85F656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E1C52554-FA15-4696-8A99-F9F966CDA736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17796E20-FCD6-4C20-AA56-7CBA831E6EC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B7188133-B09C-4FBE-A6A3-27DE7DDDCB32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668AC477-7DD8-4D44-B4A6-3DB138DEF730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8A7C975-0A89-4C61-A9E5-5F01D43AD647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현 96">
              <a:extLst>
                <a:ext uri="{FF2B5EF4-FFF2-40B4-BE49-F238E27FC236}">
                  <a16:creationId xmlns:a16="http://schemas.microsoft.com/office/drawing/2014/main" xmlns="" id="{56455D27-D750-4120-BB54-17458FDF9448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현 97">
              <a:extLst>
                <a:ext uri="{FF2B5EF4-FFF2-40B4-BE49-F238E27FC236}">
                  <a16:creationId xmlns:a16="http://schemas.microsoft.com/office/drawing/2014/main" xmlns="" id="{FFD06249-20A2-4384-BCF6-EF23C7391AE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현 96">
              <a:extLst>
                <a:ext uri="{FF2B5EF4-FFF2-40B4-BE49-F238E27FC236}">
                  <a16:creationId xmlns:a16="http://schemas.microsoft.com/office/drawing/2014/main" xmlns="" id="{4964CD7B-169A-4696-AE60-6F5783B5B160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9F11C919-C81B-4567-9429-9CE1DE711CA8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056F838D-9769-4349-84E8-37F73CFFEC3A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D47E4AB5-0A91-4185-B916-07C9AD0EE96A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1AA0464C-21D5-49E3-9F79-A3282CF7AF5D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9C1A945B-FC7C-4D73-A27E-5E8C0F4AE4D4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028BFD6D-346A-4B4C-9D5B-AF93EE390568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51BBD401-F38D-42D9-8018-825CD42299AE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C4F877F6-A2BD-483C-B2F6-8BBBFA893E6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617AEAF8-1246-4279-B987-0C02CDE1F15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B58C804C-1A18-48C0-80D5-AACF6F096BFD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C8868886-837A-47FD-9805-028BDA521DB1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D16A0A6E-C070-450C-A76C-5F0DD5A8D3AC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8736D877-A63F-4027-AA33-694A17F8D0C7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33639427-C578-46D3-99F6-377F75023CE2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869A0EB1-CB86-4E9D-9FCA-E3594CC2A264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BA3E18F0-0E02-4E05-AA00-01D746A690D3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B1605EFA-FB15-4FA8-981E-C70220565B4F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ADECA92D-1C7D-4F91-9B4B-E7FDA68C6928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A7C3FFF9-C415-452D-897A-CA3F6FDAFF20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F9EFE9B4-27EC-4400-A55A-D573CE2497E9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224D558E-B342-4189-A627-7F733CC20374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D0A5336C-E614-4BA4-9AFA-8B0723ADD935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61B20584-DEDE-4581-AB1D-EA69D4CC5E38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xmlns="" id="{D45351BD-2BB8-4681-A0C6-11DE0675DE0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xmlns="" id="{2BD619B6-7E2A-4BDC-B8DC-E3505E38334A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EE9D971E-2C17-4B84-A348-65A1BE9DC4B1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7A55E98C-F4B0-4474-AFEE-C8C503CD58E8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ADFF7441-5694-401C-9490-C7D0D7847A25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E297BF34-1D89-4183-8404-2AD97BA9D172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586C42D0-1A0F-4D34-B194-2279E860C306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5A3FAE66-6551-454B-B97B-01D3281FDDE1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A6E84AB1-5BA4-4225-B246-244D029C8F62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FFA706F3-56BE-4F54-BACF-C25AACF353D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C9C43029-BC77-4353-AAE5-ACBE11FA2AC1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577099D7-231D-4D24-A9E2-E40403558EB1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56616791-6ACE-48BC-B494-02B725380968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C9F5F5F0-BBC2-49C1-B9E9-D16043BDC42F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F8FEE2EF-53CC-4E48-9B73-AFC69583310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BF41C7F8-3CBC-4F4C-8063-581931A39338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29745D9B-CAFA-46DA-815D-3F2616ACFBB2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E8B12AC1-E8DF-488F-8164-0C5C7849792B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F987F33B-CFFC-4948-A84A-E1E0EBD8CCB7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C59748C5-F4E2-40B7-950E-29BE854E2F47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ED6AE8AE-B3C3-4CD1-85D5-A1FC1BBD48B0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8563D60D-4EF6-4B49-811D-1F22448E0EAF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D7F5193E-8590-4293-953E-6D4B155A8CA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217093C5-A715-413C-AC37-00013B26FA2B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362A6058-9049-402B-B4E6-40E26BFEC32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969A7B1F-5A30-4C61-A73C-DA797AE72ABC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2D34799F-600F-48DD-A895-F26D7AAC1253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981CDC58-A242-401A-A417-C41EE931C067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200207B8-BEC3-488C-BC8D-B44F67D1D198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07D02325-8818-4341-951B-897B600A87C1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E670BDD3-1DE4-4A1A-B4C7-970D089ADF4C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0D0EA45E-23CD-4EC2-8D4C-01E4CDAB88B5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726630F4-C9EC-4964-B582-E4E91DBBFB1B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42D1F916-62F1-473E-A45E-561E4A1B5346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161309DE-FC5C-4786-839A-85788EAC1AF8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5555F751-6EA7-41AB-9FE4-0BD28B0F4A68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0B2AE48F-0D52-4C39-8CFF-F20CDF9C776B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54F0B676-C794-41C6-94CA-EDE64EB80F46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DEC152C1-BD6B-4AC7-BE2C-A511B031EE84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BFF5FCE3-441C-4637-92BC-44FBF4A56A8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F53A8C80-14C2-41E5-BB1D-FBF4C82D5B99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C28D8C63-64A0-4B59-BA9D-123B278E7086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C59EB681-4395-436A-BD92-6DDB7B4CA76D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01DAB9B3-607D-4E0A-B058-AB7B2C797294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FC0CA1AE-6649-42AB-83A6-9C6310054799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FFCCC853-7361-4608-A858-3B3EFE2B68A1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7CE61171-1CF8-478A-8A11-A9ED2B0A8D7D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14" name="Text Placeholder 13">
            <a:extLst>
              <a:ext uri="{FF2B5EF4-FFF2-40B4-BE49-F238E27FC236}">
                <a16:creationId xmlns:a16="http://schemas.microsoft.com/office/drawing/2014/main" xmlns="" id="{D4D9A0FC-E76F-40E0-98A4-05444827C1D8}"/>
              </a:ext>
            </a:extLst>
          </p:cNvPr>
          <p:cNvSpPr txBox="1">
            <a:spLocks/>
          </p:cNvSpPr>
          <p:nvPr/>
        </p:nvSpPr>
        <p:spPr>
          <a:xfrm>
            <a:off x="-62569" y="85392"/>
            <a:ext cx="12191673" cy="109083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การตรวจสอบข้อมูลการผูกค่าใช้จ่าย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4" name="รูปภาพ 103">
            <a:extLst>
              <a:ext uri="{FF2B5EF4-FFF2-40B4-BE49-F238E27FC236}">
                <a16:creationId xmlns:a16="http://schemas.microsoft.com/office/drawing/2014/main" xmlns="" id="{B376C42E-7240-4858-B42F-871C8DB74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754"/>
            <a:ext cx="12192000" cy="4827373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68110" y="1362514"/>
            <a:ext cx="700818" cy="437375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6" name="สี่เหลี่ยมผืนผ้า 105"/>
          <p:cNvSpPr/>
          <p:nvPr/>
        </p:nvSpPr>
        <p:spPr>
          <a:xfrm>
            <a:off x="6472301" y="1372712"/>
            <a:ext cx="936601" cy="437375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8" name="สี่เหลี่ยมผืนผ้า 107"/>
          <p:cNvSpPr/>
          <p:nvPr/>
        </p:nvSpPr>
        <p:spPr>
          <a:xfrm>
            <a:off x="5711331" y="1371153"/>
            <a:ext cx="761281" cy="437375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5" name="สี่เหลี่ยมผืนผ้า 104">
            <a:extLst>
              <a:ext uri="{FF2B5EF4-FFF2-40B4-BE49-F238E27FC236}">
                <a16:creationId xmlns:a16="http://schemas.microsoft.com/office/drawing/2014/main" xmlns="" id="{9DBEAA4F-1C80-4C09-A568-380D08B26E0E}"/>
              </a:ext>
            </a:extLst>
          </p:cNvPr>
          <p:cNvSpPr/>
          <p:nvPr/>
        </p:nvSpPr>
        <p:spPr>
          <a:xfrm>
            <a:off x="68110" y="3755378"/>
            <a:ext cx="12123890" cy="4072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7" name="Text Placeholder 13">
            <a:extLst>
              <a:ext uri="{FF2B5EF4-FFF2-40B4-BE49-F238E27FC236}">
                <a16:creationId xmlns:a16="http://schemas.microsoft.com/office/drawing/2014/main" xmlns="" id="{56E23BDE-A15B-443E-9AC2-143360376E50}"/>
              </a:ext>
            </a:extLst>
          </p:cNvPr>
          <p:cNvSpPr txBox="1">
            <a:spLocks/>
          </p:cNvSpPr>
          <p:nvPr/>
        </p:nvSpPr>
        <p:spPr>
          <a:xfrm>
            <a:off x="869039" y="2593607"/>
            <a:ext cx="10728922" cy="710702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2.เพื่อแก้ปัญหาเรื่อง</a:t>
            </a:r>
            <a:r>
              <a:rPr lang="th-TH" altLang="ko-KR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ความถูกต้องของรายการ และอัตราการเรียกเก็บของแต่ละกองทุน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24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2" grpId="0" animBg="1"/>
      <p:bldP spid="106" grpId="0" animBg="1"/>
      <p:bldP spid="108" grpId="0" animBg="1"/>
      <p:bldP spid="105" grpId="0" animBg="1"/>
      <p:bldP spid="1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6E4F0E-C1B4-4FEC-A2AA-1AE3AC745AA7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6EEEE93-3254-45DD-B3D0-78DD73810073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16A1A149-A24A-4D8B-A465-D15AC01E15E7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A3D06668-8EC0-4AA0-A434-88072F86442B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382A9AEF-5841-4E81-9ADB-5E284FF4E66C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82270847-A89B-4FB2-B9D5-DA419678F55D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17B732C-4A5E-4AC1-8752-DE36552F5AD5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3476EC6E-8E5F-4EDC-ABDD-B82B03C3FFB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10F12806-EEBD-49A7-A6E8-753B5A0F644D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CE01F811-3387-40B3-A0AC-1551C62C927F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37A3BCE1-E894-44AB-B62D-B3ACBE7BAC3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CCBB1C1-5650-449C-B610-CBD4F430F06B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565107D0-C561-4467-892C-C15C3573978C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EF831B3E-3F9C-426B-B228-EF7F25CF5880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204457D6-55C4-4E8B-AA64-36F8AB5127B6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927ACD52-72C9-42E2-B3DB-12979A524E18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1C748D7B-3002-43DB-A193-A44176627568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FC170EB0-55E6-4D4D-93D9-13DD0B733164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70DE2A6B-EA17-46EE-B3E6-3D2B60BC1FDE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744A8F1B-5B36-491B-8C2F-135ADE85F656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E1C52554-FA15-4696-8A99-F9F966CDA736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17796E20-FCD6-4C20-AA56-7CBA831E6EC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B7188133-B09C-4FBE-A6A3-27DE7DDDCB32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668AC477-7DD8-4D44-B4A6-3DB138DEF730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8A7C975-0A89-4C61-A9E5-5F01D43AD647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현 96">
              <a:extLst>
                <a:ext uri="{FF2B5EF4-FFF2-40B4-BE49-F238E27FC236}">
                  <a16:creationId xmlns:a16="http://schemas.microsoft.com/office/drawing/2014/main" xmlns="" id="{56455D27-D750-4120-BB54-17458FDF9448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현 97">
              <a:extLst>
                <a:ext uri="{FF2B5EF4-FFF2-40B4-BE49-F238E27FC236}">
                  <a16:creationId xmlns:a16="http://schemas.microsoft.com/office/drawing/2014/main" xmlns="" id="{FFD06249-20A2-4384-BCF6-EF23C7391AE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현 96">
              <a:extLst>
                <a:ext uri="{FF2B5EF4-FFF2-40B4-BE49-F238E27FC236}">
                  <a16:creationId xmlns:a16="http://schemas.microsoft.com/office/drawing/2014/main" xmlns="" id="{4964CD7B-169A-4696-AE60-6F5783B5B160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9F11C919-C81B-4567-9429-9CE1DE711CA8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056F838D-9769-4349-84E8-37F73CFFEC3A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D47E4AB5-0A91-4185-B916-07C9AD0EE96A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1AA0464C-21D5-49E3-9F79-A3282CF7AF5D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9C1A945B-FC7C-4D73-A27E-5E8C0F4AE4D4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028BFD6D-346A-4B4C-9D5B-AF93EE390568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51BBD401-F38D-42D9-8018-825CD42299AE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C4F877F6-A2BD-483C-B2F6-8BBBFA893E6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617AEAF8-1246-4279-B987-0C02CDE1F15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B58C804C-1A18-48C0-80D5-AACF6F096BFD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C8868886-837A-47FD-9805-028BDA521DB1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D16A0A6E-C070-450C-A76C-5F0DD5A8D3AC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8736D877-A63F-4027-AA33-694A17F8D0C7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33639427-C578-46D3-99F6-377F75023CE2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869A0EB1-CB86-4E9D-9FCA-E3594CC2A264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BA3E18F0-0E02-4E05-AA00-01D746A690D3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B1605EFA-FB15-4FA8-981E-C70220565B4F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ADECA92D-1C7D-4F91-9B4B-E7FDA68C6928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A7C3FFF9-C415-452D-897A-CA3F6FDAFF20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F9EFE9B4-27EC-4400-A55A-D573CE2497E9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224D558E-B342-4189-A627-7F733CC20374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D0A5336C-E614-4BA4-9AFA-8B0723ADD935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61B20584-DEDE-4581-AB1D-EA69D4CC5E38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xmlns="" id="{D45351BD-2BB8-4681-A0C6-11DE0675DE0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xmlns="" id="{2BD619B6-7E2A-4BDC-B8DC-E3505E38334A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EE9D971E-2C17-4B84-A348-65A1BE9DC4B1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7A55E98C-F4B0-4474-AFEE-C8C503CD58E8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ADFF7441-5694-401C-9490-C7D0D7847A25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E297BF34-1D89-4183-8404-2AD97BA9D172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586C42D0-1A0F-4D34-B194-2279E860C306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5A3FAE66-6551-454B-B97B-01D3281FDDE1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A6E84AB1-5BA4-4225-B246-244D029C8F62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FFA706F3-56BE-4F54-BACF-C25AACF353D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C9C43029-BC77-4353-AAE5-ACBE11FA2AC1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577099D7-231D-4D24-A9E2-E40403558EB1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56616791-6ACE-48BC-B494-02B725380968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C9F5F5F0-BBC2-49C1-B9E9-D16043BDC42F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F8FEE2EF-53CC-4E48-9B73-AFC69583310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BF41C7F8-3CBC-4F4C-8063-581931A39338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29745D9B-CAFA-46DA-815D-3F2616ACFBB2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E8B12AC1-E8DF-488F-8164-0C5C7849792B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F987F33B-CFFC-4948-A84A-E1E0EBD8CCB7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C59748C5-F4E2-40B7-950E-29BE854E2F47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ED6AE8AE-B3C3-4CD1-85D5-A1FC1BBD48B0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8563D60D-4EF6-4B49-811D-1F22448E0EAF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D7F5193E-8590-4293-953E-6D4B155A8CA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217093C5-A715-413C-AC37-00013B26FA2B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362A6058-9049-402B-B4E6-40E26BFEC32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969A7B1F-5A30-4C61-A73C-DA797AE72ABC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2D34799F-600F-48DD-A895-F26D7AAC1253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981CDC58-A242-401A-A417-C41EE931C067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200207B8-BEC3-488C-BC8D-B44F67D1D198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07D02325-8818-4341-951B-897B600A87C1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E670BDD3-1DE4-4A1A-B4C7-970D089ADF4C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0D0EA45E-23CD-4EC2-8D4C-01E4CDAB88B5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726630F4-C9EC-4964-B582-E4E91DBBFB1B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42D1F916-62F1-473E-A45E-561E4A1B5346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161309DE-FC5C-4786-839A-85788EAC1AF8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5555F751-6EA7-41AB-9FE4-0BD28B0F4A68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0B2AE48F-0D52-4C39-8CFF-F20CDF9C776B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54F0B676-C794-41C6-94CA-EDE64EB80F46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DEC152C1-BD6B-4AC7-BE2C-A511B031EE84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BFF5FCE3-441C-4637-92BC-44FBF4A56A8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F53A8C80-14C2-41E5-BB1D-FBF4C82D5B99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C28D8C63-64A0-4B59-BA9D-123B278E7086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C59EB681-4395-436A-BD92-6DDB7B4CA76D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01DAB9B3-607D-4E0A-B058-AB7B2C797294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FC0CA1AE-6649-42AB-83A6-9C6310054799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FFCCC853-7361-4608-A858-3B3EFE2B68A1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7CE61171-1CF8-478A-8A11-A9ED2B0A8D7D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14" name="Text Placeholder 13">
            <a:extLst>
              <a:ext uri="{FF2B5EF4-FFF2-40B4-BE49-F238E27FC236}">
                <a16:creationId xmlns:a16="http://schemas.microsoft.com/office/drawing/2014/main" xmlns="" id="{D4D9A0FC-E76F-40E0-98A4-05444827C1D8}"/>
              </a:ext>
            </a:extLst>
          </p:cNvPr>
          <p:cNvSpPr txBox="1">
            <a:spLocks/>
          </p:cNvSpPr>
          <p:nvPr/>
        </p:nvSpPr>
        <p:spPr>
          <a:xfrm>
            <a:off x="-62569" y="85392"/>
            <a:ext cx="12191673" cy="109083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การตรวจสอบข้อมูลที่ไม่ได้รับการจัดสรร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DB1A7E0F-99C8-4E84-BA36-1499CAC12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6516"/>
            <a:ext cx="12192000" cy="2062003"/>
          </a:xfrm>
          <a:prstGeom prst="rect">
            <a:avLst/>
          </a:prstGeom>
        </p:spPr>
      </p:pic>
      <p:sp>
        <p:nvSpPr>
          <p:cNvPr id="107" name="Text Placeholder 13">
            <a:extLst>
              <a:ext uri="{FF2B5EF4-FFF2-40B4-BE49-F238E27FC236}">
                <a16:creationId xmlns:a16="http://schemas.microsoft.com/office/drawing/2014/main" xmlns="" id="{56E23BDE-A15B-443E-9AC2-143360376E50}"/>
              </a:ext>
            </a:extLst>
          </p:cNvPr>
          <p:cNvSpPr txBox="1">
            <a:spLocks/>
          </p:cNvSpPr>
          <p:nvPr/>
        </p:nvSpPr>
        <p:spPr>
          <a:xfrm>
            <a:off x="1566267" y="1461348"/>
            <a:ext cx="8958427" cy="57996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3.เพื่อทราบปัญหา และป้องกันการเกิดความผิดพลาดซ้ำ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31C3C7B-D828-4836-965F-6222D0B4AE83}"/>
              </a:ext>
            </a:extLst>
          </p:cNvPr>
          <p:cNvSpPr/>
          <p:nvPr/>
        </p:nvSpPr>
        <p:spPr>
          <a:xfrm>
            <a:off x="7065026" y="2576516"/>
            <a:ext cx="5126974" cy="2062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95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07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6E4F0E-C1B4-4FEC-A2AA-1AE3AC745AA7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6EEEE93-3254-45DD-B3D0-78DD73810073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16A1A149-A24A-4D8B-A465-D15AC01E15E7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A3D06668-8EC0-4AA0-A434-88072F86442B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382A9AEF-5841-4E81-9ADB-5E284FF4E66C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82270847-A89B-4FB2-B9D5-DA419678F55D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17B732C-4A5E-4AC1-8752-DE36552F5AD5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3476EC6E-8E5F-4EDC-ABDD-B82B03C3FFB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10F12806-EEBD-49A7-A6E8-753B5A0F644D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CE01F811-3387-40B3-A0AC-1551C62C927F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37A3BCE1-E894-44AB-B62D-B3ACBE7BAC3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CCBB1C1-5650-449C-B610-CBD4F430F06B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565107D0-C561-4467-892C-C15C3573978C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EF831B3E-3F9C-426B-B228-EF7F25CF5880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204457D6-55C4-4E8B-AA64-36F8AB5127B6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927ACD52-72C9-42E2-B3DB-12979A524E18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1C748D7B-3002-43DB-A193-A44176627568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FC170EB0-55E6-4D4D-93D9-13DD0B733164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70DE2A6B-EA17-46EE-B3E6-3D2B60BC1FDE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744A8F1B-5B36-491B-8C2F-135ADE85F656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E1C52554-FA15-4696-8A99-F9F966CDA736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17796E20-FCD6-4C20-AA56-7CBA831E6EC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B7188133-B09C-4FBE-A6A3-27DE7DDDCB32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668AC477-7DD8-4D44-B4A6-3DB138DEF730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8A7C975-0A89-4C61-A9E5-5F01D43AD647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현 96">
              <a:extLst>
                <a:ext uri="{FF2B5EF4-FFF2-40B4-BE49-F238E27FC236}">
                  <a16:creationId xmlns:a16="http://schemas.microsoft.com/office/drawing/2014/main" xmlns="" id="{56455D27-D750-4120-BB54-17458FDF9448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현 97">
              <a:extLst>
                <a:ext uri="{FF2B5EF4-FFF2-40B4-BE49-F238E27FC236}">
                  <a16:creationId xmlns:a16="http://schemas.microsoft.com/office/drawing/2014/main" xmlns="" id="{FFD06249-20A2-4384-BCF6-EF23C7391AE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현 96">
              <a:extLst>
                <a:ext uri="{FF2B5EF4-FFF2-40B4-BE49-F238E27FC236}">
                  <a16:creationId xmlns:a16="http://schemas.microsoft.com/office/drawing/2014/main" xmlns="" id="{4964CD7B-169A-4696-AE60-6F5783B5B160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9F11C919-C81B-4567-9429-9CE1DE711CA8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056F838D-9769-4349-84E8-37F73CFFEC3A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D47E4AB5-0A91-4185-B916-07C9AD0EE96A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1AA0464C-21D5-49E3-9F79-A3282CF7AF5D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9C1A945B-FC7C-4D73-A27E-5E8C0F4AE4D4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028BFD6D-346A-4B4C-9D5B-AF93EE390568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51BBD401-F38D-42D9-8018-825CD42299AE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C4F877F6-A2BD-483C-B2F6-8BBBFA893E6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617AEAF8-1246-4279-B987-0C02CDE1F15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B58C804C-1A18-48C0-80D5-AACF6F096BFD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C8868886-837A-47FD-9805-028BDA521DB1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D16A0A6E-C070-450C-A76C-5F0DD5A8D3AC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8736D877-A63F-4027-AA33-694A17F8D0C7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33639427-C578-46D3-99F6-377F75023CE2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869A0EB1-CB86-4E9D-9FCA-E3594CC2A264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BA3E18F0-0E02-4E05-AA00-01D746A690D3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B1605EFA-FB15-4FA8-981E-C70220565B4F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ADECA92D-1C7D-4F91-9B4B-E7FDA68C6928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A7C3FFF9-C415-452D-897A-CA3F6FDAFF20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F9EFE9B4-27EC-4400-A55A-D573CE2497E9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224D558E-B342-4189-A627-7F733CC20374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D0A5336C-E614-4BA4-9AFA-8B0723ADD935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61B20584-DEDE-4581-AB1D-EA69D4CC5E38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xmlns="" id="{D45351BD-2BB8-4681-A0C6-11DE0675DE0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xmlns="" id="{2BD619B6-7E2A-4BDC-B8DC-E3505E38334A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EE9D971E-2C17-4B84-A348-65A1BE9DC4B1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7A55E98C-F4B0-4474-AFEE-C8C503CD58E8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ADFF7441-5694-401C-9490-C7D0D7847A25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E297BF34-1D89-4183-8404-2AD97BA9D172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586C42D0-1A0F-4D34-B194-2279E860C306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5A3FAE66-6551-454B-B97B-01D3281FDDE1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A6E84AB1-5BA4-4225-B246-244D029C8F62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FFA706F3-56BE-4F54-BACF-C25AACF353D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C9C43029-BC77-4353-AAE5-ACBE11FA2AC1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577099D7-231D-4D24-A9E2-E40403558EB1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56616791-6ACE-48BC-B494-02B725380968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C9F5F5F0-BBC2-49C1-B9E9-D16043BDC42F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F8FEE2EF-53CC-4E48-9B73-AFC69583310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BF41C7F8-3CBC-4F4C-8063-581931A39338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29745D9B-CAFA-46DA-815D-3F2616ACFBB2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E8B12AC1-E8DF-488F-8164-0C5C7849792B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F987F33B-CFFC-4948-A84A-E1E0EBD8CCB7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C59748C5-F4E2-40B7-950E-29BE854E2F47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ED6AE8AE-B3C3-4CD1-85D5-A1FC1BBD48B0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8563D60D-4EF6-4B49-811D-1F22448E0EAF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D7F5193E-8590-4293-953E-6D4B155A8CA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217093C5-A715-413C-AC37-00013B26FA2B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362A6058-9049-402B-B4E6-40E26BFEC32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969A7B1F-5A30-4C61-A73C-DA797AE72ABC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2D34799F-600F-48DD-A895-F26D7AAC1253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981CDC58-A242-401A-A417-C41EE931C067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200207B8-BEC3-488C-BC8D-B44F67D1D198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07D02325-8818-4341-951B-897B600A87C1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E670BDD3-1DE4-4A1A-B4C7-970D089ADF4C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0D0EA45E-23CD-4EC2-8D4C-01E4CDAB88B5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726630F4-C9EC-4964-B582-E4E91DBBFB1B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42D1F916-62F1-473E-A45E-561E4A1B5346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161309DE-FC5C-4786-839A-85788EAC1AF8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5555F751-6EA7-41AB-9FE4-0BD28B0F4A68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0B2AE48F-0D52-4C39-8CFF-F20CDF9C776B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54F0B676-C794-41C6-94CA-EDE64EB80F46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DEC152C1-BD6B-4AC7-BE2C-A511B031EE84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BFF5FCE3-441C-4637-92BC-44FBF4A56A8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F53A8C80-14C2-41E5-BB1D-FBF4C82D5B99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C28D8C63-64A0-4B59-BA9D-123B278E7086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C59EB681-4395-436A-BD92-6DDB7B4CA76D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01DAB9B3-607D-4E0A-B058-AB7B2C797294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FC0CA1AE-6649-42AB-83A6-9C6310054799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FFCCC853-7361-4608-A858-3B3EFE2B68A1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7CE61171-1CF8-478A-8A11-A9ED2B0A8D7D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14" name="Text Placeholder 13">
            <a:extLst>
              <a:ext uri="{FF2B5EF4-FFF2-40B4-BE49-F238E27FC236}">
                <a16:creationId xmlns:a16="http://schemas.microsoft.com/office/drawing/2014/main" xmlns="" id="{D4D9A0FC-E76F-40E0-98A4-05444827C1D8}"/>
              </a:ext>
            </a:extLst>
          </p:cNvPr>
          <p:cNvSpPr txBox="1">
            <a:spLocks/>
          </p:cNvSpPr>
          <p:nvPr/>
        </p:nvSpPr>
        <p:spPr>
          <a:xfrm>
            <a:off x="-40466" y="97918"/>
            <a:ext cx="12191673" cy="82423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การตรวจสอบข้อมูลที่ได้รับการจัดสรรบางส่วน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" y="1011904"/>
            <a:ext cx="12191113" cy="5854590"/>
          </a:xfrm>
          <a:prstGeom prst="rect">
            <a:avLst/>
          </a:prstGeom>
        </p:spPr>
      </p:pic>
      <p:sp>
        <p:nvSpPr>
          <p:cNvPr id="107" name="Text Placeholder 13">
            <a:extLst>
              <a:ext uri="{FF2B5EF4-FFF2-40B4-BE49-F238E27FC236}">
                <a16:creationId xmlns:a16="http://schemas.microsoft.com/office/drawing/2014/main" xmlns="" id="{56E23BDE-A15B-443E-9AC2-143360376E50}"/>
              </a:ext>
            </a:extLst>
          </p:cNvPr>
          <p:cNvSpPr txBox="1">
            <a:spLocks/>
          </p:cNvSpPr>
          <p:nvPr/>
        </p:nvSpPr>
        <p:spPr>
          <a:xfrm>
            <a:off x="2547809" y="2702099"/>
            <a:ext cx="7281820" cy="62299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4.เพื่อการวางแผนจัดการข้อมูลได้อย่างถูกต้อง เป็นระบบ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31C3C7B-D828-4836-965F-6222D0B4AE83}"/>
              </a:ext>
            </a:extLst>
          </p:cNvPr>
          <p:cNvSpPr/>
          <p:nvPr/>
        </p:nvSpPr>
        <p:spPr>
          <a:xfrm>
            <a:off x="8156408" y="6596466"/>
            <a:ext cx="712417" cy="20315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5" name="สี่เหลี่ยมผืนผ้า 104">
            <a:extLst>
              <a:ext uri="{FF2B5EF4-FFF2-40B4-BE49-F238E27FC236}">
                <a16:creationId xmlns:a16="http://schemas.microsoft.com/office/drawing/2014/main" xmlns="" id="{E31C3C7B-D828-4836-965F-6222D0B4AE83}"/>
              </a:ext>
            </a:extLst>
          </p:cNvPr>
          <p:cNvSpPr/>
          <p:nvPr/>
        </p:nvSpPr>
        <p:spPr>
          <a:xfrm>
            <a:off x="9818654" y="6585111"/>
            <a:ext cx="958450" cy="210544"/>
          </a:xfrm>
          <a:prstGeom prst="rect">
            <a:avLst/>
          </a:prstGeom>
          <a:noFill/>
          <a:ln w="28575">
            <a:solidFill>
              <a:srgbClr val="F923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6" name="สี่เหลี่ยมผืนผ้า 105">
            <a:extLst>
              <a:ext uri="{FF2B5EF4-FFF2-40B4-BE49-F238E27FC236}">
                <a16:creationId xmlns:a16="http://schemas.microsoft.com/office/drawing/2014/main" xmlns="" id="{E31C3C7B-D828-4836-965F-6222D0B4AE83}"/>
              </a:ext>
            </a:extLst>
          </p:cNvPr>
          <p:cNvSpPr/>
          <p:nvPr/>
        </p:nvSpPr>
        <p:spPr>
          <a:xfrm>
            <a:off x="11375491" y="6580418"/>
            <a:ext cx="670139" cy="21920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8" name="สี่เหลี่ยมผืนผ้า 107">
            <a:extLst>
              <a:ext uri="{FF2B5EF4-FFF2-40B4-BE49-F238E27FC236}">
                <a16:creationId xmlns:a16="http://schemas.microsoft.com/office/drawing/2014/main" xmlns="" id="{E31C3C7B-D828-4836-965F-6222D0B4AE83}"/>
              </a:ext>
            </a:extLst>
          </p:cNvPr>
          <p:cNvSpPr/>
          <p:nvPr/>
        </p:nvSpPr>
        <p:spPr>
          <a:xfrm>
            <a:off x="10790736" y="1537935"/>
            <a:ext cx="559975" cy="527821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6698" y="4862945"/>
            <a:ext cx="10614772" cy="36368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3" name="วงรี 102"/>
          <p:cNvSpPr/>
          <p:nvPr/>
        </p:nvSpPr>
        <p:spPr>
          <a:xfrm>
            <a:off x="10797288" y="2130621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9" name="วงรี 108"/>
          <p:cNvSpPr/>
          <p:nvPr/>
        </p:nvSpPr>
        <p:spPr>
          <a:xfrm>
            <a:off x="10787820" y="5994554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4" name="สี่เหลี่ยมผืนผ้า 103"/>
          <p:cNvSpPr/>
          <p:nvPr/>
        </p:nvSpPr>
        <p:spPr>
          <a:xfrm>
            <a:off x="11379977" y="5823838"/>
            <a:ext cx="688455" cy="600164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2,750</a:t>
            </a:r>
          </a:p>
          <a:p>
            <a:pPr algn="ctr"/>
            <a:r>
              <a:rPr lang="en-US" sz="1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-(396+5)</a:t>
            </a:r>
            <a:endParaRPr lang="th-TH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2" name="วงรี 111"/>
          <p:cNvSpPr/>
          <p:nvPr/>
        </p:nvSpPr>
        <p:spPr>
          <a:xfrm>
            <a:off x="6960104" y="5984118"/>
            <a:ext cx="578203" cy="259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25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07" grpId="0" animBg="1"/>
      <p:bldP spid="4" grpId="0" animBg="1"/>
      <p:bldP spid="105" grpId="0" animBg="1"/>
      <p:bldP spid="106" grpId="0" animBg="1"/>
      <p:bldP spid="108" grpId="0" animBg="1"/>
      <p:bldP spid="3" grpId="0" animBg="1"/>
      <p:bldP spid="103" grpId="0" animBg="1"/>
      <p:bldP spid="109" grpId="0" animBg="1"/>
      <p:bldP spid="104" grpId="0" animBg="1"/>
      <p:bldP spid="112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5647</TotalTime>
  <Words>1331</Words>
  <Application>Microsoft Office PowerPoint</Application>
  <PresentationFormat>แบบจอกว้าง</PresentationFormat>
  <Paragraphs>126</Paragraphs>
  <Slides>16</Slides>
  <Notes>11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7" baseType="lpstr">
      <vt:lpstr>Arial</vt:lpstr>
      <vt:lpstr>Arial Unicode MS</vt:lpstr>
      <vt:lpstr>Cordia New</vt:lpstr>
      <vt:lpstr>TH SarabunPSK</vt:lpstr>
      <vt:lpstr>맑은 고딕</vt:lpstr>
      <vt:lpstr>BoonTook Mon Ultra</vt:lpstr>
      <vt:lpstr>Calibri</vt:lpstr>
      <vt:lpstr>FZShuTi</vt:lpstr>
      <vt:lpstr>Cover and End Slide Master</vt:lpstr>
      <vt:lpstr>Contents Slide Master</vt:lpstr>
      <vt:lpstr>Section Break Slide Master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Mr.KKD</cp:lastModifiedBy>
  <cp:revision>286</cp:revision>
  <dcterms:created xsi:type="dcterms:W3CDTF">2019-01-14T06:35:35Z</dcterms:created>
  <dcterms:modified xsi:type="dcterms:W3CDTF">2024-01-02T03:31:42Z</dcterms:modified>
</cp:coreProperties>
</file>